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728" r:id="rId5"/>
  </p:sldMasterIdLst>
  <p:notesMasterIdLst>
    <p:notesMasterId r:id="rId9"/>
  </p:notesMasterIdLst>
  <p:sldIdLst>
    <p:sldId id="1484" r:id="rId6"/>
    <p:sldId id="928" r:id="rId7"/>
    <p:sldId id="3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021"/>
    <a:srgbClr val="282828"/>
    <a:srgbClr val="000000"/>
    <a:srgbClr val="4C4C4C"/>
    <a:srgbClr val="727272"/>
    <a:srgbClr val="A6A6A6"/>
    <a:srgbClr val="BFBFBF"/>
    <a:srgbClr val="FA7D00"/>
    <a:srgbClr val="FF8A15"/>
    <a:srgbClr val="84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0184" autoAdjust="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37249-F1A8-4033-9F77-8407AA2584C7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B4D27-8F71-436B-87F3-E7E549914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5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1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4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B4D27-8F71-436B-87F3-E7E549914B3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04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 -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sp>
        <p:nvSpPr>
          <p:cNvPr id="15" name="Footer Placeholder 2"/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11473200" cy="877163"/>
          </a:xfrm>
        </p:spPr>
        <p:txBody>
          <a:bodyPr>
            <a:spAutoFit/>
          </a:bodyPr>
          <a:lstStyle>
            <a:lvl1pPr algn="ctr"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 algn="ctr">
              <a:spcBef>
                <a:spcPts val="900"/>
              </a:spcBef>
              <a:defRPr sz="1400"/>
            </a:lvl2pPr>
            <a:lvl3pPr marL="0" indent="0" algn="ctr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11473200" cy="4201200"/>
          </a:xfrm>
        </p:spPr>
        <p:txBody>
          <a:bodyPr anchor="ctr" anchorCtr="0"/>
          <a:lstStyle>
            <a:lvl1pPr algn="ctr"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0792B80-A9D3-46A7-B43A-131595B13A28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10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9BCB-D386-407F-8A79-34E8A6FB0B54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57EFB0A0-EBC7-4DC7-823D-DC821FE236F4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01057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1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476000"/>
            <a:ext cx="5558400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276000" y="1476000"/>
            <a:ext cx="5557199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CD36DA-1FBA-4334-AA07-35D97BA143BC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6C035BB2-FA96-4197-9F57-B715C24852BE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17484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2 - 1/3rd - 2/3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476000"/>
            <a:ext cx="3584000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304000" y="1476000"/>
            <a:ext cx="7529199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1830F3-8C95-4D41-AA42-719EAEB6F910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571989A3-53A7-4082-AB65-6EDFAC223305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813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3 - 2/3rd - 1/3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476000"/>
            <a:ext cx="7528000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8248000" y="1476000"/>
            <a:ext cx="3585199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51C339-C295-41AC-90F0-15009135EC27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E2DF731-03AF-43FF-9E90-C08100D1CA7F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0135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4 - Video (Full 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2385494-343B-454B-8B8B-8057241ABB21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60000" y="6339636"/>
            <a:ext cx="1440000" cy="138499"/>
          </a:xfrm>
        </p:spPr>
        <p:txBody>
          <a:bodyPr/>
          <a:lstStyle/>
          <a:p>
            <a:fld id="{35577D69-71ED-4C78-B2F1-082277FFE4DE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A71929E-AAA7-4F30-B4FA-6DBF534AD3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60000" y="6539466"/>
            <a:ext cx="1440000" cy="138499"/>
          </a:xfrm>
        </p:spPr>
        <p:txBody>
          <a:bodyPr/>
          <a:lstStyle/>
          <a:p>
            <a:r>
              <a:rPr lang="en-GB"/>
              <a:t>Slide </a:t>
            </a:r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3200" cy="6858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35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5 - Full Bleed Picture with Caption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59600"/>
            <a:ext cx="12193200" cy="69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0" y="-1"/>
            <a:ext cx="3946800" cy="6159599"/>
          </a:xfrm>
        </p:spPr>
        <p:txBody>
          <a:bodyPr lIns="360000" tIns="360000" rIns="360000" bIns="360000" anchor="b">
            <a:no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F71E-FC79-4F39-9564-F44A6B46C42C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93C3BE3-2954-4E74-B186-BFFE8A10E415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6513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6 - Full Bleed 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59600"/>
            <a:ext cx="12193200" cy="69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0" y="-1"/>
            <a:ext cx="3946800" cy="6159599"/>
          </a:xfrm>
          <a:solidFill>
            <a:schemeClr val="tx1">
              <a:alpha val="35000"/>
            </a:schemeClr>
          </a:solidFill>
        </p:spPr>
        <p:txBody>
          <a:bodyPr lIns="360000" tIns="360000" rIns="360000" bIns="360000" anchor="b">
            <a:no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BB2B-B061-4EAE-AD6A-7E4A3C2B1422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6A846FF-97B3-44B2-B2EA-EF66FCB4F620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9780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7 - Steps/St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720799" y="1476000"/>
            <a:ext cx="3463200" cy="4320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8008800" y="1476000"/>
            <a:ext cx="3463200" cy="4320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4364799" y="1476000"/>
            <a:ext cx="3463200" cy="4320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20799" y="5380332"/>
            <a:ext cx="3463200" cy="415668"/>
          </a:xfrm>
          <a:solidFill>
            <a:schemeClr val="accent2">
              <a:alpha val="80000"/>
            </a:schemeClr>
          </a:solidFill>
        </p:spPr>
        <p:txBody>
          <a:bodyPr lIns="180000" tIns="90000" rIns="180000" bIns="90000" anchor="b" anchorCtr="0">
            <a:spAutoFit/>
          </a:bodyPr>
          <a:lstStyle>
            <a:lvl1pPr>
              <a:lnSpc>
                <a:spcPct val="95000"/>
              </a:lnSpc>
              <a:spcBef>
                <a:spcPts val="0"/>
              </a:spcBef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4364799" y="5380332"/>
            <a:ext cx="3463200" cy="415668"/>
          </a:xfrm>
          <a:solidFill>
            <a:schemeClr val="accent2">
              <a:alpha val="80000"/>
            </a:schemeClr>
          </a:solidFill>
        </p:spPr>
        <p:txBody>
          <a:bodyPr lIns="180000" tIns="90000" rIns="180000" bIns="90000" anchor="b" anchorCtr="0">
            <a:spAutoFit/>
          </a:bodyPr>
          <a:lstStyle>
            <a:lvl1pPr>
              <a:lnSpc>
                <a:spcPct val="95000"/>
              </a:lnSpc>
              <a:spcBef>
                <a:spcPts val="0"/>
              </a:spcBef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9" hasCustomPrompt="1"/>
          </p:nvPr>
        </p:nvSpPr>
        <p:spPr>
          <a:xfrm>
            <a:off x="8008800" y="5380332"/>
            <a:ext cx="3463200" cy="415668"/>
          </a:xfrm>
          <a:solidFill>
            <a:schemeClr val="accent2">
              <a:alpha val="80000"/>
            </a:schemeClr>
          </a:solidFill>
        </p:spPr>
        <p:txBody>
          <a:bodyPr lIns="180000" tIns="90000" rIns="180000" bIns="90000" anchor="b" anchorCtr="0">
            <a:spAutoFit/>
          </a:bodyPr>
          <a:lstStyle>
            <a:lvl1pPr>
              <a:lnSpc>
                <a:spcPct val="95000"/>
              </a:lnSpc>
              <a:spcBef>
                <a:spcPts val="0"/>
              </a:spcBef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2BE68F1-E046-4DA1-95D2-D1F082DDE92A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DCA0FBA1-B9B3-43E1-B10A-1DC223749127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10290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8 - 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73599" y="1476000"/>
            <a:ext cx="3844799" cy="216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7988400" y="1476000"/>
            <a:ext cx="3844800" cy="2160000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359999" y="147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359999" y="381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17"/>
          </p:nvPr>
        </p:nvSpPr>
        <p:spPr>
          <a:xfrm>
            <a:off x="6276000" y="147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Content Placeholder 8"/>
          <p:cNvSpPr>
            <a:spLocks noGrp="1"/>
          </p:cNvSpPr>
          <p:nvPr>
            <p:ph sz="quarter" idx="18" hasCustomPrompt="1"/>
          </p:nvPr>
        </p:nvSpPr>
        <p:spPr>
          <a:xfrm>
            <a:off x="2073599" y="3816000"/>
            <a:ext cx="3844800" cy="2160000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6276000" y="381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7988400" y="3816000"/>
            <a:ext cx="3844800" cy="2160000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F1FCD72B-6B75-4116-AD40-5A2F42C250E7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8F78CE85-90B2-4EDD-A6BB-FDCB1F7BEE59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491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9 - Facts &amp;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9759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1381227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1381227" y="328095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3828027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3828027" y="328095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9" name="Content Placeholder 11"/>
          <p:cNvSpPr>
            <a:spLocks noGrp="1"/>
          </p:cNvSpPr>
          <p:nvPr>
            <p:ph sz="quarter" idx="25" hasCustomPrompt="1"/>
          </p:nvPr>
        </p:nvSpPr>
        <p:spPr>
          <a:xfrm>
            <a:off x="6274827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0" name="Content Placeholder 11"/>
          <p:cNvSpPr>
            <a:spLocks noGrp="1"/>
          </p:cNvSpPr>
          <p:nvPr>
            <p:ph sz="quarter" idx="26" hasCustomPrompt="1"/>
          </p:nvPr>
        </p:nvSpPr>
        <p:spPr>
          <a:xfrm>
            <a:off x="6274827" y="328095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2" name="Content Placeholder 11"/>
          <p:cNvSpPr>
            <a:spLocks noGrp="1"/>
          </p:cNvSpPr>
          <p:nvPr>
            <p:ph sz="quarter" idx="27" hasCustomPrompt="1"/>
          </p:nvPr>
        </p:nvSpPr>
        <p:spPr>
          <a:xfrm>
            <a:off x="8738023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3" name="Content Placeholder 11"/>
          <p:cNvSpPr>
            <a:spLocks noGrp="1"/>
          </p:cNvSpPr>
          <p:nvPr>
            <p:ph sz="quarter" idx="28" hasCustomPrompt="1"/>
          </p:nvPr>
        </p:nvSpPr>
        <p:spPr>
          <a:xfrm>
            <a:off x="8738023" y="328095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D2C887EC-4DE2-4956-935E-F5CA0F4798D5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ooter Placeholder 2">
            <a:extLst>
              <a:ext uri="{FF2B5EF4-FFF2-40B4-BE49-F238E27FC236}">
                <a16:creationId xmlns:a16="http://schemas.microsoft.com/office/drawing/2014/main" id="{C58A27D1-707C-426B-BA32-764304B41A3C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095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2 - Title Slide 2 (Picture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9372B88-6575-4E59-88F3-20F327BA9A29}"/>
              </a:ext>
            </a:extLst>
          </p:cNvPr>
          <p:cNvSpPr txBox="1">
            <a:spLocks/>
          </p:cNvSpPr>
          <p:nvPr userDrawn="1"/>
        </p:nvSpPr>
        <p:spPr>
          <a:xfrm>
            <a:off x="3600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D2C2C2DD-E402-4B22-BFFE-7D7B782A713B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60000" y="6339636"/>
            <a:ext cx="1440000" cy="138499"/>
          </a:xfrm>
        </p:spPr>
        <p:txBody>
          <a:bodyPr/>
          <a:lstStyle/>
          <a:p>
            <a:fld id="{0598B69C-2584-45D5-85CF-D52E52CDAE81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7075B98F-4B69-4258-9286-2C17980331C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60000" y="6539466"/>
            <a:ext cx="1440000" cy="138499"/>
          </a:xfrm>
        </p:spPr>
        <p:txBody>
          <a:bodyPr/>
          <a:lstStyle/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305600" y="0"/>
            <a:ext cx="7887600" cy="685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59999"/>
            <a:ext cx="1476759" cy="338329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058328"/>
            <a:ext cx="3585600" cy="3502872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</p:spTree>
    <p:extLst>
      <p:ext uri="{BB962C8B-B14F-4D97-AF65-F5344CB8AC3E}">
        <p14:creationId xmlns:p14="http://schemas.microsoft.com/office/powerpoint/2010/main" val="24643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20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97E2-170F-4942-9AC9-7E04A434129B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4BE196A9-AFD1-4573-9CE1-5D873B902175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4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21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1E4A-C840-433E-9E4F-65505135E9C8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8FE003-37F4-42EA-AEAA-48337CA12B56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5248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 -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7C6B1C8-BD56-441D-BCE6-D4C02D15A6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D260174-01D3-474C-8598-6034D4358A6D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11473200" cy="877163"/>
          </a:xfrm>
        </p:spPr>
        <p:txBody>
          <a:bodyPr wrap="square">
            <a:spAutoFit/>
          </a:bodyPr>
          <a:lstStyle>
            <a:lvl1pPr algn="ctr"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 algn="ctr"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0" indent="0" algn="ctr">
              <a:spcBef>
                <a:spcPts val="900"/>
              </a:spcBef>
              <a:buNone/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11473200" cy="4201200"/>
          </a:xfrm>
        </p:spPr>
        <p:txBody>
          <a:bodyPr anchor="ctr" anchorCtr="0"/>
          <a:lstStyle>
            <a:lvl1pPr algn="ctr"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516C99C-8C8B-49A6-A9A9-7E1E4136D3DA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43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2 - Title Slide 2 (Picture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305600" y="0"/>
            <a:ext cx="7887600" cy="685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59999"/>
            <a:ext cx="1476759" cy="338329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0" indent="0">
              <a:spcBef>
                <a:spcPts val="900"/>
              </a:spcBef>
              <a:buNone/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058328"/>
            <a:ext cx="3585600" cy="3502872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AAB1AD67-EDFA-4A61-88A7-0A35B302EED2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60000" y="6339636"/>
            <a:ext cx="1440000" cy="138499"/>
          </a:xfrm>
        </p:spPr>
        <p:txBody>
          <a:bodyPr/>
          <a:lstStyle/>
          <a:p>
            <a:fld id="{AA7E9A66-0DDF-4A4F-888B-B1698405E174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702E67BF-4647-45E0-B3EA-D62CE5D9E0F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60000" y="6539466"/>
            <a:ext cx="1440000" cy="138499"/>
          </a:xfrm>
        </p:spPr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79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3 - Title Slide 3 (Picture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87600" cy="685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4041" y="359999"/>
            <a:ext cx="1476759" cy="338329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452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0" indent="0">
              <a:spcBef>
                <a:spcPts val="900"/>
              </a:spcBef>
              <a:buNone/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247600" y="1058328"/>
            <a:ext cx="3585600" cy="3502872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7CAC3E0F-50AD-4B1C-A05D-9891D189597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8245200" y="6339636"/>
            <a:ext cx="1440000" cy="138499"/>
          </a:xfrm>
        </p:spPr>
        <p:txBody>
          <a:bodyPr/>
          <a:lstStyle/>
          <a:p>
            <a:fld id="{3C79C328-8C29-407F-AC50-FF8BBDA456B1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F9B08C4-95AD-45CD-B271-64E55507AB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245200" y="6539466"/>
            <a:ext cx="1440000" cy="138499"/>
          </a:xfrm>
        </p:spPr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16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4 - Title Slide 4 (Picture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7C6B1C8-BD56-441D-BCE6-D4C02D15A6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D260174-01D3-474C-8598-6034D4358A6D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305600" y="360000"/>
            <a:ext cx="7527600" cy="54396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0" indent="0">
              <a:spcBef>
                <a:spcPts val="900"/>
              </a:spcBef>
              <a:buNone/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3585600" cy="4201200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98C6F04-8BAB-4727-A6BA-49804650FCB7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29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5 - Title Slide 5 (Picture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2E8E3BF-6990-4952-91C0-35D4D10740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596294-8D56-49E1-974E-B7B68D6BDD54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60000" y="360000"/>
            <a:ext cx="7527600" cy="54396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476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0" indent="0">
              <a:spcBef>
                <a:spcPts val="900"/>
              </a:spcBef>
              <a:buNone/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247600" y="360000"/>
            <a:ext cx="3585600" cy="4201200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BE8281B-06DD-4E22-A601-0283EDC1B362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0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6 - Title Slide 6 (Video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142D61B-1CB6-447E-ADB1-B69462CEB0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1E115F-8817-4371-A7F8-1498F96EEBBF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8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4305600" y="1363262"/>
            <a:ext cx="7887600" cy="4436338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363262"/>
            <a:ext cx="3585600" cy="319793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EFA1FF8E-9073-412E-825E-7A3C41CDFF8B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89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7 - Title Slide 7 (Video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0F6CEEE-55D4-4C3F-86D6-B80253D5BD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E30F25-C40A-4256-AE78-FC04F0654F64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476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8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0" y="1363262"/>
            <a:ext cx="7887600" cy="4436338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247600" y="1363262"/>
            <a:ext cx="3585600" cy="319793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79748A7-7226-4E4F-A5B6-3491325B0306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23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8 - Title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7401518-5F91-4694-B807-8D7F7DA477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DA823-BFD4-4E90-8259-A584D82F46C0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3585600" cy="4201200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E9B427A-B1D9-44BB-9170-483ADDFD6E62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24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3 - Title Slide 3 (Picture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AE38C4F-A853-49BB-80CC-1F25A5CA2C52}"/>
              </a:ext>
            </a:extLst>
          </p:cNvPr>
          <p:cNvSpPr txBox="1">
            <a:spLocks/>
          </p:cNvSpPr>
          <p:nvPr userDrawn="1"/>
        </p:nvSpPr>
        <p:spPr>
          <a:xfrm>
            <a:off x="8245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E3AEDAF2-3E0E-4F3A-9B44-E293B4B8E661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8245200" y="6339636"/>
            <a:ext cx="1440000" cy="138499"/>
          </a:xfrm>
        </p:spPr>
        <p:txBody>
          <a:bodyPr/>
          <a:lstStyle/>
          <a:p>
            <a:fld id="{11DB8C89-35B7-4F97-89EF-39E53EB39D80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CFE753A6-6936-4947-BC90-54AE8E144FC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245200" y="6539466"/>
            <a:ext cx="1440000" cy="138499"/>
          </a:xfrm>
        </p:spPr>
        <p:txBody>
          <a:bodyPr/>
          <a:lstStyle/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4041" y="359999"/>
            <a:ext cx="1476759" cy="338329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452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247600" y="1058328"/>
            <a:ext cx="3585600" cy="3502872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87600" cy="6858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9 - Title Slide 9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096A8B-AB10-4CCA-A4CA-60277DC310F6}"/>
              </a:ext>
            </a:extLst>
          </p:cNvPr>
          <p:cNvSpPr/>
          <p:nvPr userDrawn="1"/>
        </p:nvSpPr>
        <p:spPr>
          <a:xfrm>
            <a:off x="0" y="6147812"/>
            <a:ext cx="12193200" cy="734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F7AFEB1-95B0-4046-80BD-7598F30717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AB236D5-955D-41E6-9378-A7C3572D7C67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3945600" cy="614781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738837"/>
            <a:ext cx="322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accent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900"/>
              </a:spcBef>
              <a:buNone/>
              <a:defRPr sz="1200"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3225600" cy="4018836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accent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D1FC0E4-489F-4642-93A2-537624DB3DC2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6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10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1C705FD-6E92-48D1-9F76-1D5F00EACC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AE6E8E-5932-44DA-9056-3F4C0130BB28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13D-608C-41A1-B430-35E3C6B9E752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1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1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89B28E59-A87D-4DDD-992E-9343779E0B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6B8B25-8B98-43BF-B701-D2CDB14A8595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476000"/>
            <a:ext cx="5558400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276000" y="1476000"/>
            <a:ext cx="5557199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B0ED29-DF04-4428-9C13-FDB7EA6BD5F4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09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2 - 1/3rd - 2/3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8FAA8AF-1756-4C8F-9EEA-6E1EEB6A88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5ABDB77-A143-44BB-9346-74D8593203E3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476000"/>
            <a:ext cx="3584000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304000" y="1476000"/>
            <a:ext cx="7529199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004885-FFEB-4256-91AD-3A75EF5035C7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36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3 - 2/3rd - 1/3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8486F3D-938C-4BE2-A379-DF7ED46490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988617-9048-473A-B618-778DC674F41D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476000"/>
            <a:ext cx="7528000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8248000" y="1476000"/>
            <a:ext cx="3585199" cy="450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BD890F-4B69-494C-8E0D-D827F0F7C4AB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7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4 - Video (Full 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471A59A6-A14D-4F8D-B99F-A70BB4385ED1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360000" y="6339636"/>
            <a:ext cx="1440000" cy="138499"/>
          </a:xfrm>
        </p:spPr>
        <p:txBody>
          <a:bodyPr/>
          <a:lstStyle/>
          <a:p>
            <a:fld id="{8ECDCF49-BE20-49AC-AD6F-E0311393E8D9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7BA193B-AE5C-4808-9BE0-382D186858C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360000" y="6539466"/>
            <a:ext cx="1440000" cy="138499"/>
          </a:xfrm>
        </p:spPr>
        <p:txBody>
          <a:bodyPr/>
          <a:lstStyle/>
          <a:p>
            <a:r>
              <a:rPr lang="en-GB"/>
              <a:t>Slide </a:t>
            </a:r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3200" cy="6858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88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5 - Full Bleed Picture with Caption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6C55A3-8B77-4445-B111-BA88A74ABD5C}"/>
              </a:ext>
            </a:extLst>
          </p:cNvPr>
          <p:cNvSpPr/>
          <p:nvPr userDrawn="1"/>
        </p:nvSpPr>
        <p:spPr>
          <a:xfrm>
            <a:off x="0" y="6147812"/>
            <a:ext cx="12193200" cy="734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E726E0-70A6-47FB-87FC-C5A38ABAF5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E50445-A652-429E-AE3C-19C80246EADF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0" y="0"/>
            <a:ext cx="3946800" cy="5976000"/>
          </a:xfrm>
        </p:spPr>
        <p:txBody>
          <a:bodyPr lIns="360000" tIns="360000" rIns="360000" bIns="360000" anchor="b">
            <a:no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B3A0-7325-400A-A7E6-7F3B9BF21EF8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5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6 - Full Bleed 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282011-A1B3-4563-9A4B-931113FE91B2}"/>
              </a:ext>
            </a:extLst>
          </p:cNvPr>
          <p:cNvSpPr/>
          <p:nvPr userDrawn="1"/>
        </p:nvSpPr>
        <p:spPr>
          <a:xfrm>
            <a:off x="0" y="6147812"/>
            <a:ext cx="12193200" cy="734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83C7F44-1ED3-49CC-B837-3B8991EE98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5E812D-0B31-4DDC-9277-EA1BD2732764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0" y="0"/>
            <a:ext cx="3946800" cy="6147812"/>
          </a:xfrm>
          <a:solidFill>
            <a:schemeClr val="tx1">
              <a:alpha val="35000"/>
            </a:schemeClr>
          </a:solidFill>
        </p:spPr>
        <p:txBody>
          <a:bodyPr lIns="360000" tIns="360000" rIns="360000" bIns="360000" anchor="b">
            <a:no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E3C-7AA0-470C-98D9-06970577B4A3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7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7 - Steps/St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6316AD2B-F652-48DF-A843-0AA26A2AAE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39D4D9F-6952-40C5-AECD-180729C02B80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720799" y="1476000"/>
            <a:ext cx="3463200" cy="4320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8008800" y="1476000"/>
            <a:ext cx="3463200" cy="4320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4364799" y="1476000"/>
            <a:ext cx="3463200" cy="43200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720799" y="5380332"/>
            <a:ext cx="3463200" cy="415668"/>
          </a:xfrm>
          <a:solidFill>
            <a:schemeClr val="accent2">
              <a:alpha val="80000"/>
            </a:schemeClr>
          </a:solidFill>
        </p:spPr>
        <p:txBody>
          <a:bodyPr lIns="180000" tIns="90000" rIns="180000" bIns="90000" anchor="b" anchorCtr="0">
            <a:spAutoFit/>
          </a:bodyPr>
          <a:lstStyle>
            <a:lvl1pPr>
              <a:lnSpc>
                <a:spcPct val="95000"/>
              </a:lnSpc>
              <a:spcBef>
                <a:spcPts val="0"/>
              </a:spcBef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4364799" y="5380332"/>
            <a:ext cx="3463200" cy="415668"/>
          </a:xfrm>
          <a:solidFill>
            <a:schemeClr val="accent2">
              <a:alpha val="80000"/>
            </a:schemeClr>
          </a:solidFill>
        </p:spPr>
        <p:txBody>
          <a:bodyPr lIns="180000" tIns="90000" rIns="180000" bIns="90000" anchor="b" anchorCtr="0">
            <a:spAutoFit/>
          </a:bodyPr>
          <a:lstStyle>
            <a:lvl1pPr>
              <a:lnSpc>
                <a:spcPct val="95000"/>
              </a:lnSpc>
              <a:spcBef>
                <a:spcPts val="0"/>
              </a:spcBef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9" hasCustomPrompt="1"/>
          </p:nvPr>
        </p:nvSpPr>
        <p:spPr>
          <a:xfrm>
            <a:off x="8008800" y="5380332"/>
            <a:ext cx="3463200" cy="415668"/>
          </a:xfrm>
          <a:solidFill>
            <a:schemeClr val="accent2">
              <a:alpha val="80000"/>
            </a:schemeClr>
          </a:solidFill>
        </p:spPr>
        <p:txBody>
          <a:bodyPr lIns="180000" tIns="90000" rIns="180000" bIns="90000" anchor="b" anchorCtr="0">
            <a:spAutoFit/>
          </a:bodyPr>
          <a:lstStyle>
            <a:lvl1pPr>
              <a:lnSpc>
                <a:spcPct val="95000"/>
              </a:lnSpc>
              <a:spcBef>
                <a:spcPts val="0"/>
              </a:spcBef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8D3A27F-AE95-4133-AEA4-65FCDD0EA9AF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03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8 - 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ECA1FE70-3B69-426C-BFB3-6C3673D6B8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AE8A78-1758-4C05-AAC5-C5A51FFD298C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73599" y="1476000"/>
            <a:ext cx="3844799" cy="216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7988400" y="1476000"/>
            <a:ext cx="3844800" cy="2160000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359999" y="147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359999" y="381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17"/>
          </p:nvPr>
        </p:nvSpPr>
        <p:spPr>
          <a:xfrm>
            <a:off x="6276000" y="147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Content Placeholder 8"/>
          <p:cNvSpPr>
            <a:spLocks noGrp="1"/>
          </p:cNvSpPr>
          <p:nvPr>
            <p:ph sz="quarter" idx="18" hasCustomPrompt="1"/>
          </p:nvPr>
        </p:nvSpPr>
        <p:spPr>
          <a:xfrm>
            <a:off x="2073599" y="3816000"/>
            <a:ext cx="3844800" cy="2160000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6276000" y="3816000"/>
            <a:ext cx="1533600" cy="1533600"/>
          </a:xfrm>
          <a:solidFill>
            <a:schemeClr val="bg2"/>
          </a:solidFill>
          <a:effectLst>
            <a:outerShdw dist="31750" dir="5400000" algn="ctr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7988400" y="3816000"/>
            <a:ext cx="3844800" cy="2160000"/>
          </a:xfrm>
        </p:spPr>
        <p:txBody>
          <a:bodyPr>
            <a:normAutofit/>
          </a:bodyPr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C5865E5-06F7-4A7E-9382-10B037CD47FF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4 - Title Slide 4 (Picture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305600" y="360000"/>
            <a:ext cx="7527600" cy="54396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3585600" cy="4201200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69A72BA0-402D-4859-9B0A-0B7C3776EBCC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EE3C59D-5E30-4C12-9204-52F51446F481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5434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19 - Facts &amp;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2E96C75-DD5F-4B2B-9E77-72C07F16D3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6205616-C5A1-459E-BF3C-2AADBC5DF4B2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0"/>
            <a:ext cx="11473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1381227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1381227" y="327960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3828027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3828027" y="327960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29" name="Content Placeholder 11"/>
          <p:cNvSpPr>
            <a:spLocks noGrp="1"/>
          </p:cNvSpPr>
          <p:nvPr>
            <p:ph sz="quarter" idx="25" hasCustomPrompt="1"/>
          </p:nvPr>
        </p:nvSpPr>
        <p:spPr>
          <a:xfrm>
            <a:off x="6274827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0" name="Content Placeholder 11"/>
          <p:cNvSpPr>
            <a:spLocks noGrp="1"/>
          </p:cNvSpPr>
          <p:nvPr>
            <p:ph sz="quarter" idx="26" hasCustomPrompt="1"/>
          </p:nvPr>
        </p:nvSpPr>
        <p:spPr>
          <a:xfrm>
            <a:off x="6274827" y="327960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2" name="Content Placeholder 11"/>
          <p:cNvSpPr>
            <a:spLocks noGrp="1"/>
          </p:cNvSpPr>
          <p:nvPr>
            <p:ph sz="quarter" idx="27" hasCustomPrompt="1"/>
          </p:nvPr>
        </p:nvSpPr>
        <p:spPr>
          <a:xfrm>
            <a:off x="8738023" y="1476000"/>
            <a:ext cx="2088000" cy="16200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3" name="Content Placeholder 11"/>
          <p:cNvSpPr>
            <a:spLocks noGrp="1"/>
          </p:cNvSpPr>
          <p:nvPr>
            <p:ph sz="quarter" idx="28" hasCustomPrompt="1"/>
          </p:nvPr>
        </p:nvSpPr>
        <p:spPr>
          <a:xfrm>
            <a:off x="8738023" y="3279600"/>
            <a:ext cx="2088000" cy="2696400"/>
          </a:xfrm>
        </p:spPr>
        <p:txBody>
          <a:bodyPr/>
          <a:lstStyle>
            <a:lvl1pPr>
              <a:spcBef>
                <a:spcPts val="900"/>
              </a:spcBef>
              <a:defRPr sz="1600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tx1"/>
                </a:solidFill>
              </a:defRPr>
            </a:lvl2pPr>
            <a:lvl3pPr marL="18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3pPr>
            <a:lvl4pPr marL="360000" indent="-180000">
              <a:spcBef>
                <a:spcPts val="900"/>
              </a:spcBef>
              <a:defRPr sz="1400">
                <a:solidFill>
                  <a:schemeClr val="tx1"/>
                </a:solidFill>
              </a:defRPr>
            </a:lvl4pPr>
            <a:lvl5pPr marL="540000" indent="-180000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</a:t>
            </a:r>
          </a:p>
          <a:p>
            <a:pPr lvl="2"/>
            <a:r>
              <a:rPr lang="en-US" dirty="0"/>
              <a:t>Bullet 1</a:t>
            </a:r>
          </a:p>
          <a:p>
            <a:pPr lvl="3"/>
            <a:r>
              <a:rPr lang="en-US" dirty="0"/>
              <a:t>Bullet 2</a:t>
            </a:r>
          </a:p>
          <a:p>
            <a:pPr lvl="4"/>
            <a:r>
              <a:rPr lang="en-US" dirty="0"/>
              <a:t>Bullet 3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B7AE7A59-235A-4F88-85E9-7445026914C8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33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20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F32116A-9BB9-44C9-9BB0-3785C9E522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922C88-9DAD-4DD6-A0D0-978ABF74A80F}"/>
              </a:ext>
            </a:extLst>
          </p:cNvPr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 1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1C3D-D531-4C14-A9B1-969BA1778EB4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88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21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4AE2A25-79C8-40A3-BE87-1A2274BE88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39636"/>
            <a:ext cx="1476759" cy="3383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CDBA-A5C0-4081-9AA0-7E13B3E0E2A4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32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5 - Title Slide 5 (Picture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60000" y="360000"/>
            <a:ext cx="7527600" cy="5439600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476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247600" y="360000"/>
            <a:ext cx="3585600" cy="4201200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CF3DA71-35E5-4DC3-BAD5-E353E5ED3C28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F3C02A4-687C-4B69-9234-1694D8B00238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09735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6 - Title Slide 6 (Video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8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4305600" y="1363262"/>
            <a:ext cx="7887600" cy="4436338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363262"/>
            <a:ext cx="3585600" cy="319793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924F928-DF3F-4564-9DB3-D67B0254427F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73B8B360-A8EB-430E-BF43-F7DE0A5ED948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142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7 - Title Slide 7 (Video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476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8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0" y="1363262"/>
            <a:ext cx="7887600" cy="4436338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247600" y="1363262"/>
            <a:ext cx="3585600" cy="3197938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AE5F23B-772D-439D-9FC5-F64931EF2DD5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5E9A4DFC-AB90-4FD0-BE12-E08E5057451F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81382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8 - Title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7"/>
            <a:ext cx="358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tx1"/>
                </a:solidFill>
              </a:defRPr>
            </a:lvl1pPr>
            <a:lvl2pPr>
              <a:spcBef>
                <a:spcPts val="900"/>
              </a:spcBef>
              <a:defRPr sz="1400"/>
            </a:lvl2pPr>
            <a:lvl3pPr marL="0" indent="0">
              <a:spcBef>
                <a:spcPts val="900"/>
              </a:spcBef>
              <a:buNone/>
              <a:defRPr sz="1200"/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3585600" cy="4201200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tx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6F2EF0F-6F2C-44AE-AB7C-3159AC2E6F0F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3ED2FF91-94E9-4D18-A804-44F7A56F04A9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9900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9 - Title Slide 9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159600"/>
            <a:ext cx="12193200" cy="69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184800"/>
            <a:ext cx="12193200" cy="6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41" y="6345036"/>
            <a:ext cx="1476759" cy="33832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3945600" cy="615959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200" y="6159600"/>
            <a:ext cx="1219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922436"/>
            <a:ext cx="3225600" cy="877163"/>
          </a:xfrm>
        </p:spPr>
        <p:txBody>
          <a:bodyPr>
            <a:spAutoFit/>
          </a:bodyPr>
          <a:lstStyle>
            <a:lvl1pPr>
              <a:spcBef>
                <a:spcPts val="900"/>
              </a:spcBef>
              <a:defRPr sz="1600" i="1">
                <a:solidFill>
                  <a:schemeClr val="accent1"/>
                </a:solidFill>
              </a:defRPr>
            </a:lvl1pPr>
            <a:lvl2pPr>
              <a:spcBef>
                <a:spcPts val="900"/>
              </a:spcBef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900"/>
              </a:spcBef>
              <a:buNone/>
              <a:defRPr sz="1200"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Body text 1</a:t>
            </a:r>
          </a:p>
          <a:p>
            <a:pPr lvl="2"/>
            <a:r>
              <a:rPr lang="en-US" dirty="0"/>
              <a:t>Body text 2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360000"/>
            <a:ext cx="3225600" cy="4202435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1200"/>
              </a:spcAft>
              <a:defRPr sz="1800" b="0">
                <a:solidFill>
                  <a:schemeClr val="accent1"/>
                </a:solidFill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/>
              <a:t>Event name</a:t>
            </a:r>
          </a:p>
          <a:p>
            <a:pPr lvl="1"/>
            <a:r>
              <a:rPr lang="en-US" dirty="0"/>
              <a:t>Heading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416B67A-30DD-41C3-A36A-5836DB15960E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CC784208-515D-4306-9B09-2CF327A6BCBA}"/>
              </a:ext>
            </a:extLst>
          </p:cNvPr>
          <p:cNvSpPr txBox="1">
            <a:spLocks/>
          </p:cNvSpPr>
          <p:nvPr userDrawn="1"/>
        </p:nvSpPr>
        <p:spPr>
          <a:xfrm>
            <a:off x="4303200" y="6360312"/>
            <a:ext cx="3585600" cy="307777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51292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4154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476000"/>
            <a:ext cx="11473200" cy="45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339636"/>
            <a:ext cx="14400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fld id="{6DBDA1DD-C9ED-4467-8BAC-E4DCD6ECB551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00" y="6539466"/>
            <a:ext cx="14400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7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00" indent="-252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4154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476000"/>
            <a:ext cx="11473200" cy="45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339636"/>
            <a:ext cx="14400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fld id="{A3AB75F9-70DA-4C60-9DB4-137977CDB6EB}" type="datetime1">
              <a:rPr lang="en-GB" smtClean="0"/>
              <a:t>05/10/2022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00" y="6539466"/>
            <a:ext cx="14400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fld id="{9A49380A-4C34-496D-91D0-A91A9E21C7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48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  <p:sldLayoutId id="2147483748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00" indent="-252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BB1D-CD26-420E-9396-8C7EF15F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415498"/>
          </a:xfrm>
        </p:spPr>
        <p:txBody>
          <a:bodyPr/>
          <a:lstStyle/>
          <a:p>
            <a:r>
              <a:rPr lang="en-GB" dirty="0"/>
              <a:t>Advanced Diagnostic Tool ADTi-100</a:t>
            </a:r>
          </a:p>
        </p:txBody>
      </p:sp>
      <p:sp>
        <p:nvSpPr>
          <p:cNvPr id="651" name="TextBox 650">
            <a:extLst>
              <a:ext uri="{FF2B5EF4-FFF2-40B4-BE49-F238E27FC236}">
                <a16:creationId xmlns:a16="http://schemas.microsoft.com/office/drawing/2014/main" id="{12113ED7-F700-422D-AAC1-D820FB0951B8}"/>
              </a:ext>
            </a:extLst>
          </p:cNvPr>
          <p:cNvSpPr txBox="1"/>
          <p:nvPr/>
        </p:nvSpPr>
        <p:spPr>
          <a:xfrm>
            <a:off x="603669" y="1683423"/>
            <a:ext cx="592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ADTi-100 in combination with ADT View software offers:</a:t>
            </a:r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E0A8BD05-4A99-4DF4-8E89-C33084D428AE}"/>
              </a:ext>
            </a:extLst>
          </p:cNvPr>
          <p:cNvSpPr txBox="1"/>
          <p:nvPr/>
        </p:nvSpPr>
        <p:spPr>
          <a:xfrm>
            <a:off x="281619" y="2945717"/>
            <a:ext cx="1367683" cy="1369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298" b="1" dirty="0">
                <a:solidFill>
                  <a:schemeClr val="accent1">
                    <a:alpha val="16000"/>
                  </a:schemeClr>
                </a:solidFill>
                <a:latin typeface="+mj-lt"/>
              </a:rPr>
              <a:t>01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7237787D-9FA2-40E3-B9A3-0C345D4E6874}"/>
              </a:ext>
            </a:extLst>
          </p:cNvPr>
          <p:cNvSpPr txBox="1"/>
          <p:nvPr/>
        </p:nvSpPr>
        <p:spPr>
          <a:xfrm>
            <a:off x="1577910" y="3184437"/>
            <a:ext cx="1643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Suitable for challenging installation environments</a:t>
            </a:r>
            <a:endParaRPr lang="en-GB" sz="1100" dirty="0"/>
          </a:p>
        </p:txBody>
      </p:sp>
      <p:sp>
        <p:nvSpPr>
          <p:cNvPr id="654" name="TextBox 653">
            <a:extLst>
              <a:ext uri="{FF2B5EF4-FFF2-40B4-BE49-F238E27FC236}">
                <a16:creationId xmlns:a16="http://schemas.microsoft.com/office/drawing/2014/main" id="{B8091046-F8DD-47D9-A751-4D0889738E12}"/>
              </a:ext>
            </a:extLst>
          </p:cNvPr>
          <p:cNvSpPr txBox="1"/>
          <p:nvPr/>
        </p:nvSpPr>
        <p:spPr>
          <a:xfrm>
            <a:off x="2928175" y="2945717"/>
            <a:ext cx="1377301" cy="1369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298" b="1" dirty="0">
                <a:solidFill>
                  <a:schemeClr val="accent1">
                    <a:alpha val="16000"/>
                  </a:schemeClr>
                </a:solidFill>
                <a:latin typeface="+mj-lt"/>
              </a:rPr>
              <a:t>02</a:t>
            </a: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BA94354B-DF05-42FB-BAA2-51D15C8AC63E}"/>
              </a:ext>
            </a:extLst>
          </p:cNvPr>
          <p:cNvSpPr txBox="1"/>
          <p:nvPr/>
        </p:nvSpPr>
        <p:spPr>
          <a:xfrm>
            <a:off x="4218966" y="3157301"/>
            <a:ext cx="1391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Traceability – serial number,</a:t>
            </a:r>
          </a:p>
          <a:p>
            <a:r>
              <a:rPr lang="en-GB" sz="1400" dirty="0"/>
              <a:t>configuration, </a:t>
            </a:r>
          </a:p>
          <a:p>
            <a:r>
              <a:rPr lang="en-GB" sz="1400" dirty="0"/>
              <a:t>signal size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A423E3EA-DD67-4A66-94C8-50E3ADAA3D61}"/>
              </a:ext>
            </a:extLst>
          </p:cNvPr>
          <p:cNvSpPr txBox="1"/>
          <p:nvPr/>
        </p:nvSpPr>
        <p:spPr>
          <a:xfrm>
            <a:off x="286758" y="4273241"/>
            <a:ext cx="1377301" cy="1369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298" b="1" dirty="0">
                <a:solidFill>
                  <a:schemeClr val="accent1">
                    <a:alpha val="16000"/>
                  </a:schemeClr>
                </a:solidFill>
                <a:latin typeface="+mj-lt"/>
              </a:rPr>
              <a:t>04</a:t>
            </a:r>
          </a:p>
        </p:txBody>
      </p:sp>
      <p:sp>
        <p:nvSpPr>
          <p:cNvPr id="657" name="TextBox 656">
            <a:extLst>
              <a:ext uri="{FF2B5EF4-FFF2-40B4-BE49-F238E27FC236}">
                <a16:creationId xmlns:a16="http://schemas.microsoft.com/office/drawing/2014/main" id="{E65435B7-7B65-4675-ABCE-9F087BC7A694}"/>
              </a:ext>
            </a:extLst>
          </p:cNvPr>
          <p:cNvSpPr txBox="1"/>
          <p:nvPr/>
        </p:nvSpPr>
        <p:spPr>
          <a:xfrm>
            <a:off x="1587738" y="4573926"/>
            <a:ext cx="1468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Data exportable as a .csv file</a:t>
            </a:r>
            <a:endParaRPr lang="en-GB" sz="1100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A2B114FE-7BB7-4D34-A43D-A6E2B7E8B3B1}"/>
              </a:ext>
            </a:extLst>
          </p:cNvPr>
          <p:cNvSpPr txBox="1"/>
          <p:nvPr/>
        </p:nvSpPr>
        <p:spPr>
          <a:xfrm>
            <a:off x="5445902" y="2945717"/>
            <a:ext cx="1367682" cy="1369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298" b="1" dirty="0">
                <a:solidFill>
                  <a:schemeClr val="accent1">
                    <a:alpha val="16000"/>
                  </a:schemeClr>
                </a:solidFill>
                <a:latin typeface="+mj-lt"/>
              </a:rPr>
              <a:t>03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13D0347E-ADB5-45C3-9376-3F45C458459F}"/>
              </a:ext>
            </a:extLst>
          </p:cNvPr>
          <p:cNvSpPr txBox="1"/>
          <p:nvPr/>
        </p:nvSpPr>
        <p:spPr>
          <a:xfrm>
            <a:off x="6707690" y="3176448"/>
            <a:ext cx="1283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In-field diagnosis and fault finding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8588CE-8301-4BA9-A793-D3B6C88A17DB}"/>
              </a:ext>
            </a:extLst>
          </p:cNvPr>
          <p:cNvSpPr txBox="1"/>
          <p:nvPr/>
        </p:nvSpPr>
        <p:spPr>
          <a:xfrm>
            <a:off x="2932984" y="4273241"/>
            <a:ext cx="1367682" cy="13692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298" b="1" dirty="0">
                <a:solidFill>
                  <a:schemeClr val="accent1">
                    <a:alpha val="16000"/>
                  </a:schemeClr>
                </a:solidFill>
                <a:latin typeface="+mj-lt"/>
              </a:rPr>
              <a:t>05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2DFAC83-C85E-4729-A624-B32BB0BF8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348" y="2025698"/>
            <a:ext cx="3888413" cy="33818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189FF8C-ACCE-421B-BBF9-896E82D2AA43}"/>
              </a:ext>
            </a:extLst>
          </p:cNvPr>
          <p:cNvSpPr txBox="1"/>
          <p:nvPr/>
        </p:nvSpPr>
        <p:spPr>
          <a:xfrm>
            <a:off x="4357689" y="4573926"/>
            <a:ext cx="1615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Use inline with a controller or connected to a computer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617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" grpId="0"/>
      <p:bldP spid="653" grpId="0"/>
      <p:bldP spid="654" grpId="0"/>
      <p:bldP spid="655" grpId="0"/>
      <p:bldP spid="656" grpId="0"/>
      <p:bldP spid="657" grpId="0"/>
      <p:bldP spid="305" grpId="0"/>
      <p:bldP spid="306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B3F8E10-ED07-4093-9D81-88496AAFBBEB}"/>
              </a:ext>
            </a:extLst>
          </p:cNvPr>
          <p:cNvSpPr txBox="1"/>
          <p:nvPr/>
        </p:nvSpPr>
        <p:spPr>
          <a:xfrm>
            <a:off x="4795588" y="1518414"/>
            <a:ext cx="6152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Operates connected to a PC running the ADT View software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29BC06-7386-4001-81F4-3204DB3D6868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11473200" cy="4154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Advanced Diagnostic Tool ADTi-100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738ADE-36FA-42E8-85C1-74F36D86A332}"/>
              </a:ext>
            </a:extLst>
          </p:cNvPr>
          <p:cNvSpPr/>
          <p:nvPr/>
        </p:nvSpPr>
        <p:spPr>
          <a:xfrm>
            <a:off x="1138880" y="5585186"/>
            <a:ext cx="2585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kern="0" dirty="0">
                <a:solidFill>
                  <a:schemeClr val="accent1"/>
                </a:solidFill>
              </a:rPr>
              <a:t>ADTi-100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pic>
        <p:nvPicPr>
          <p:cNvPr id="8" name="Picture 7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0690A96C-94D1-47AF-BB95-68B6FD9B40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"/>
          <a:stretch/>
        </p:blipFill>
        <p:spPr>
          <a:xfrm>
            <a:off x="1138880" y="1224793"/>
            <a:ext cx="2453460" cy="4177717"/>
          </a:xfrm>
          <a:prstGeom prst="rect">
            <a:avLst/>
          </a:prstGeom>
        </p:spPr>
      </p:pic>
      <p:pic>
        <p:nvPicPr>
          <p:cNvPr id="18" name="Content Placeholder 5">
            <a:extLst>
              <a:ext uri="{FF2B5EF4-FFF2-40B4-BE49-F238E27FC236}">
                <a16:creationId xmlns:a16="http://schemas.microsoft.com/office/drawing/2014/main" id="{0021D564-3775-4C4C-A36F-66C028B66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6406" y="2784866"/>
            <a:ext cx="6696075" cy="3000375"/>
          </a:xfrm>
          <a:prstGeom prst="rect">
            <a:avLst/>
          </a:prstGeom>
        </p:spPr>
      </p:pic>
      <p:pic>
        <p:nvPicPr>
          <p:cNvPr id="9" name="Picture 8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814FF1AE-93BB-485C-9B06-1848F9FA05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"/>
          <a:stretch/>
        </p:blipFill>
        <p:spPr>
          <a:xfrm>
            <a:off x="7644376" y="3908442"/>
            <a:ext cx="608531" cy="10361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F21BD3-3BBB-4397-9D2C-73F87B495F23}"/>
              </a:ext>
            </a:extLst>
          </p:cNvPr>
          <p:cNvSpPr txBox="1"/>
          <p:nvPr/>
        </p:nvSpPr>
        <p:spPr>
          <a:xfrm>
            <a:off x="4873486" y="4563088"/>
            <a:ext cx="164424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232021"/>
                </a:solidFill>
                <a:latin typeface="Helvetica LT Pro" panose="020B0504020202020204" pitchFamily="34" charset="0"/>
              </a:rPr>
              <a:t>Compatible Renishaw incremental encoder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FD1A6-8189-462A-9205-9ED132EAC345}"/>
              </a:ext>
            </a:extLst>
          </p:cNvPr>
          <p:cNvSpPr txBox="1"/>
          <p:nvPr/>
        </p:nvSpPr>
        <p:spPr>
          <a:xfrm>
            <a:off x="6045666" y="3832997"/>
            <a:ext cx="116047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232021"/>
                </a:solidFill>
                <a:latin typeface="Helvetica LT Pro" panose="020B0504020202020204" pitchFamily="34" charset="0"/>
              </a:rPr>
              <a:t>Encoder cable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248259-2FC7-4E36-8331-B4EA06157E4A}"/>
              </a:ext>
            </a:extLst>
          </p:cNvPr>
          <p:cNvSpPr txBox="1"/>
          <p:nvPr/>
        </p:nvSpPr>
        <p:spPr>
          <a:xfrm>
            <a:off x="7341093" y="3642739"/>
            <a:ext cx="124504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232021"/>
                </a:solidFill>
                <a:latin typeface="Helvetica LT Pro" panose="020B0504020202020204" pitchFamily="34" charset="0"/>
              </a:rPr>
              <a:t>ADTi-100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D6F694B-0E64-4138-AD88-A6E2F713C0D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1903"/>
          <a:stretch/>
        </p:blipFill>
        <p:spPr>
          <a:xfrm rot="5400000">
            <a:off x="7817479" y="5056094"/>
            <a:ext cx="352872" cy="24461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D44B55F-5971-4F32-AAC0-6790E4EE16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4056" y="5112986"/>
            <a:ext cx="806381" cy="3843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5AB0AD3-C514-405C-A610-DE75705665A5}"/>
              </a:ext>
            </a:extLst>
          </p:cNvPr>
          <p:cNvCxnSpPr>
            <a:cxnSpLocks/>
          </p:cNvCxnSpPr>
          <p:nvPr/>
        </p:nvCxnSpPr>
        <p:spPr>
          <a:xfrm flipH="1">
            <a:off x="7953834" y="5354832"/>
            <a:ext cx="1176876" cy="600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D7D8D88-D6F4-47AD-A9BE-5E6F3FF7513B}"/>
              </a:ext>
            </a:extLst>
          </p:cNvPr>
          <p:cNvSpPr/>
          <p:nvPr/>
        </p:nvSpPr>
        <p:spPr>
          <a:xfrm>
            <a:off x="8203725" y="3923324"/>
            <a:ext cx="1561579" cy="790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A7394B9-ADD2-4CD1-9360-655476A938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8203725" y="4061609"/>
            <a:ext cx="1055226" cy="3577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58A52-573E-4BF1-BD63-6E37DA23B846}"/>
              </a:ext>
            </a:extLst>
          </p:cNvPr>
          <p:cNvSpPr/>
          <p:nvPr/>
        </p:nvSpPr>
        <p:spPr>
          <a:xfrm>
            <a:off x="9689284" y="3112316"/>
            <a:ext cx="1363836" cy="1367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E12DD0-4AD3-4CD5-AF6E-EE646485A5E2}"/>
              </a:ext>
            </a:extLst>
          </p:cNvPr>
          <p:cNvSpPr txBox="1"/>
          <p:nvPr/>
        </p:nvSpPr>
        <p:spPr>
          <a:xfrm>
            <a:off x="9389923" y="3619325"/>
            <a:ext cx="131801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Helvetica LT Pro" panose="020B0504020202020204" pitchFamily="34" charset="0"/>
              </a:rPr>
              <a:t>Optional connection to controller for inline operation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BF574A-FFE5-4A24-AEC9-D28996E7BAFE}"/>
              </a:ext>
            </a:extLst>
          </p:cNvPr>
          <p:cNvSpPr txBox="1"/>
          <p:nvPr/>
        </p:nvSpPr>
        <p:spPr>
          <a:xfrm>
            <a:off x="8421022" y="4666743"/>
            <a:ext cx="1036199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232021"/>
                </a:solidFill>
                <a:latin typeface="Helvetica LT Pro" panose="020B0504020202020204" pitchFamily="34" charset="0"/>
              </a:rPr>
              <a:t>USB mini B to USB type A cable</a:t>
            </a:r>
          </a:p>
        </p:txBody>
      </p:sp>
    </p:spTree>
    <p:extLst>
      <p:ext uri="{BB962C8B-B14F-4D97-AF65-F5344CB8AC3E}">
        <p14:creationId xmlns:p14="http://schemas.microsoft.com/office/powerpoint/2010/main" val="337772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2D2574-9761-43AF-8906-45E00C38F433}"/>
              </a:ext>
            </a:extLst>
          </p:cNvPr>
          <p:cNvSpPr/>
          <p:nvPr/>
        </p:nvSpPr>
        <p:spPr>
          <a:xfrm>
            <a:off x="684345" y="1970188"/>
            <a:ext cx="2585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kern="0" dirty="0">
                <a:solidFill>
                  <a:schemeClr val="accent1"/>
                </a:solidFill>
              </a:rPr>
              <a:t>ADT View software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566EA47-1A00-4065-BBD9-227418D84D58}"/>
              </a:ext>
            </a:extLst>
          </p:cNvPr>
          <p:cNvSpPr txBox="1">
            <a:spLocks/>
          </p:cNvSpPr>
          <p:nvPr/>
        </p:nvSpPr>
        <p:spPr>
          <a:xfrm>
            <a:off x="359400" y="512400"/>
            <a:ext cx="11473200" cy="4154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Advanced Diagnostic Tool ADTi-100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69DEB2C-BF6A-4B66-91C9-93993FE4F871}"/>
              </a:ext>
            </a:extLst>
          </p:cNvPr>
          <p:cNvGrpSpPr/>
          <p:nvPr/>
        </p:nvGrpSpPr>
        <p:grpSpPr>
          <a:xfrm>
            <a:off x="684345" y="2624451"/>
            <a:ext cx="10447009" cy="2301651"/>
            <a:chOff x="733733" y="3780386"/>
            <a:chExt cx="10447009" cy="230165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A266CC-00CF-415B-82B8-FE71C1C1BA83}"/>
                </a:ext>
              </a:extLst>
            </p:cNvPr>
            <p:cNvSpPr/>
            <p:nvPr/>
          </p:nvSpPr>
          <p:spPr>
            <a:xfrm>
              <a:off x="733733" y="5743483"/>
              <a:ext cx="23254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2"/>
                  </a:solidFill>
                </a:rPr>
                <a:t>Free website download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B2B15D-2D1F-45F1-8071-2304DD8E4958}"/>
                </a:ext>
              </a:extLst>
            </p:cNvPr>
            <p:cNvSpPr/>
            <p:nvPr/>
          </p:nvSpPr>
          <p:spPr>
            <a:xfrm>
              <a:off x="3047323" y="5743483"/>
              <a:ext cx="312752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2"/>
                  </a:solidFill>
                </a:rPr>
                <a:t>Multiple language options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61970E-37F3-4BC2-8433-AD29CEF3B285}"/>
                </a:ext>
              </a:extLst>
            </p:cNvPr>
            <p:cNvSpPr/>
            <p:nvPr/>
          </p:nvSpPr>
          <p:spPr>
            <a:xfrm>
              <a:off x="6184425" y="5743483"/>
              <a:ext cx="22768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2"/>
                  </a:solidFill>
                </a:rPr>
                <a:t>Auto selects readhead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C27B1E3-F00D-486B-87C9-8B406F309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92865" y="3783218"/>
              <a:ext cx="1860008" cy="1860008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4ADB522-AAF0-4E5B-AA0A-30C93CBFF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85896" y="3791158"/>
              <a:ext cx="1850380" cy="1844128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DBAC237-7B1D-404C-AE8D-52147177B12B}"/>
                </a:ext>
              </a:extLst>
            </p:cNvPr>
            <p:cNvSpPr/>
            <p:nvPr/>
          </p:nvSpPr>
          <p:spPr>
            <a:xfrm>
              <a:off x="963635" y="3780386"/>
              <a:ext cx="1865672" cy="1865672"/>
            </a:xfrm>
            <a:prstGeom prst="rect">
              <a:avLst/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F0F1E4F-5ED1-46A3-AA47-E4850CF23301}"/>
                </a:ext>
              </a:extLst>
            </p:cNvPr>
            <p:cNvSpPr/>
            <p:nvPr/>
          </p:nvSpPr>
          <p:spPr>
            <a:xfrm>
              <a:off x="9109462" y="3780386"/>
              <a:ext cx="1865672" cy="1865672"/>
            </a:xfrm>
            <a:prstGeom prst="rect">
              <a:avLst/>
            </a:prstGeom>
            <a:blipFill dpi="0"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F0AE484-5F9B-4717-B82E-1291B0F82369}"/>
                </a:ext>
              </a:extLst>
            </p:cNvPr>
            <p:cNvSpPr/>
            <p:nvPr/>
          </p:nvSpPr>
          <p:spPr>
            <a:xfrm>
              <a:off x="8903854" y="5743483"/>
              <a:ext cx="22768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tx2"/>
                  </a:solidFill>
                </a:rPr>
                <a:t>Digital position readout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33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fidential">
  <a:themeElements>
    <a:clrScheme name="Renishaw Contrast Colour Palette">
      <a:dk1>
        <a:sysClr val="windowText" lastClr="000000"/>
      </a:dk1>
      <a:lt1>
        <a:sysClr val="window" lastClr="FFFFFF"/>
      </a:lt1>
      <a:dk2>
        <a:srgbClr val="4C4C4C"/>
      </a:dk2>
      <a:lt2>
        <a:srgbClr val="E5E5E5"/>
      </a:lt2>
      <a:accent1>
        <a:srgbClr val="FF9933"/>
      </a:accent1>
      <a:accent2>
        <a:srgbClr val="CCCCCC"/>
      </a:accent2>
      <a:accent3>
        <a:srgbClr val="1859D0"/>
      </a:accent3>
      <a:accent4>
        <a:srgbClr val="00BE79"/>
      </a:accent4>
      <a:accent5>
        <a:srgbClr val="AF669C"/>
      </a:accent5>
      <a:accent6>
        <a:srgbClr val="C92B37"/>
      </a:accent6>
      <a:hlink>
        <a:srgbClr val="000000"/>
      </a:hlink>
      <a:folHlink>
        <a:srgbClr val="FF993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Pale Red">
      <a:srgbClr val="FFCCCC"/>
    </a:custClr>
    <a:custClr name="Pale Green">
      <a:srgbClr val="B5FFB5"/>
    </a:custClr>
    <a:custClr name="Pale Purple">
      <a:srgbClr val="F2CCFF"/>
    </a:custClr>
    <a:custClr name="Pale Blue">
      <a:srgbClr val="CCCCFF"/>
    </a:custClr>
  </a:custClrLst>
  <a:extLst>
    <a:ext uri="{05A4C25C-085E-4340-85A3-A5531E510DB2}">
      <thm15:themeFamily xmlns:thm15="http://schemas.microsoft.com/office/thememl/2012/main" name="Presentation1" id="{A67B21BD-BAEC-4731-A2D6-BC850BD373A6}" vid="{F8DC7103-1732-47E6-BCEB-5BD6C09BE25C}"/>
    </a:ext>
  </a:extLst>
</a:theme>
</file>

<file path=ppt/theme/theme2.xml><?xml version="1.0" encoding="utf-8"?>
<a:theme xmlns:a="http://schemas.openxmlformats.org/drawingml/2006/main" name="Public Content">
  <a:themeElements>
    <a:clrScheme name="Renishaw Contrast Colour Palette">
      <a:dk1>
        <a:sysClr val="windowText" lastClr="000000"/>
      </a:dk1>
      <a:lt1>
        <a:sysClr val="window" lastClr="FFFFFF"/>
      </a:lt1>
      <a:dk2>
        <a:srgbClr val="4C4C4C"/>
      </a:dk2>
      <a:lt2>
        <a:srgbClr val="E5E5E5"/>
      </a:lt2>
      <a:accent1>
        <a:srgbClr val="FF9933"/>
      </a:accent1>
      <a:accent2>
        <a:srgbClr val="CCCCCC"/>
      </a:accent2>
      <a:accent3>
        <a:srgbClr val="1859D0"/>
      </a:accent3>
      <a:accent4>
        <a:srgbClr val="00BE79"/>
      </a:accent4>
      <a:accent5>
        <a:srgbClr val="AF669C"/>
      </a:accent5>
      <a:accent6>
        <a:srgbClr val="C92B37"/>
      </a:accent6>
      <a:hlink>
        <a:srgbClr val="000000"/>
      </a:hlink>
      <a:folHlink>
        <a:srgbClr val="FF993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A67B21BD-BAEC-4731-A2D6-BC850BD373A6}" vid="{06023675-201A-49AF-9642-8971F99BEA2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AFB4F5EA9AAD4CA999947EFB3C304F" ma:contentTypeVersion="3" ma:contentTypeDescription="Create a new document." ma:contentTypeScope="" ma:versionID="eccf478b4ebe4668db8d41cc980d23e1">
  <xsd:schema xmlns:xsd="http://www.w3.org/2001/XMLSchema" xmlns:xs="http://www.w3.org/2001/XMLSchema" xmlns:p="http://schemas.microsoft.com/office/2006/metadata/properties" xmlns:ns1="4af5f2fd-5408-4f1e-9766-c7b530b9d8ca" targetNamespace="http://schemas.microsoft.com/office/2006/metadata/properties" ma:root="true" ma:fieldsID="a9889f958ef10392961828fd1d1356de" ns1:_="">
    <xsd:import namespace="4af5f2fd-5408-4f1e-9766-c7b530b9d8ca"/>
    <xsd:element name="properties">
      <xsd:complexType>
        <xsd:sequence>
          <xsd:element name="documentManagement">
            <xsd:complexType>
              <xsd:all>
                <xsd:element ref="ns1:Topic" minOccurs="0"/>
                <xsd:element ref="ns1:GuideLine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5f2fd-5408-4f1e-9766-c7b530b9d8ca" elementFormDefault="qualified">
    <xsd:import namespace="http://schemas.microsoft.com/office/2006/documentManagement/types"/>
    <xsd:import namespace="http://schemas.microsoft.com/office/infopath/2007/PartnerControls"/>
    <xsd:element name="Topic" ma:index="0" nillable="true" ma:displayName="Topic" ma:default="Adverts" ma:format="Dropdown" ma:internalName="Topic" ma:readOnly="false">
      <xsd:simpleType>
        <xsd:union memberTypes="dms:Text">
          <xsd:simpleType>
            <xsd:restriction base="dms:Choice">
              <xsd:enumeration value="Adverts"/>
              <xsd:enumeration value="Email marketing"/>
            </xsd:restriction>
          </xsd:simpleType>
        </xsd:union>
      </xsd:simpleType>
    </xsd:element>
    <xsd:element name="GuideLineType" ma:index="3" ma:displayName="File type" ma:format="Dropdown" ma:internalName="GuideLineType" ma:readOnly="false">
      <xsd:simpleType>
        <xsd:restriction base="dms:Choice">
          <xsd:enumeration value="Guideline"/>
          <xsd:enumeration value="Template"/>
          <xsd:enumeration value="Procedure"/>
          <xsd:enumeration value="Form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1" ma:displayName="Guideline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4af5f2fd-5408-4f1e-9766-c7b530b9d8ca">Presentations</Topic>
    <GuideLineType xmlns="4af5f2fd-5408-4f1e-9766-c7b530b9d8ca">Template</GuideLineType>
  </documentManagement>
</p:properties>
</file>

<file path=customXml/itemProps1.xml><?xml version="1.0" encoding="utf-8"?>
<ds:datastoreItem xmlns:ds="http://schemas.openxmlformats.org/officeDocument/2006/customXml" ds:itemID="{5F26E494-4EF2-41BB-922C-AEA3B03878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6EF1F0-377D-4C32-AB88-CB9187955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5f2fd-5408-4f1e-9766-c7b530b9d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834FE3-4F92-4326-A2A9-59B0AB527E16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4af5f2fd-5408-4f1e-9766-c7b530b9d8ca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Renishaw PowerPoint Graphics Library</Template>
  <TotalTime>257</TotalTime>
  <Words>113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 LT Pro</vt:lpstr>
      <vt:lpstr>Symbol</vt:lpstr>
      <vt:lpstr>Confidential</vt:lpstr>
      <vt:lpstr>Public Content</vt:lpstr>
      <vt:lpstr>Advanced Diagnostic Tool ADTi-100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Diagnostic Tool ADTa-100</dc:title>
  <dc:creator>Lucy Wilson</dc:creator>
  <cp:lastModifiedBy>Helen Walker-Cornes</cp:lastModifiedBy>
  <cp:revision>17</cp:revision>
  <dcterms:created xsi:type="dcterms:W3CDTF">2020-01-29T13:28:04Z</dcterms:created>
  <dcterms:modified xsi:type="dcterms:W3CDTF">2022-10-05T14:54:47Z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0x0101005DAFB4F5EA9AAD4CA999947EFB3C304F</vt:lpwstr>
  </property>
</Properties>
</file>