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28" r:id="rId5"/>
  </p:sldMasterIdLst>
  <p:notesMasterIdLst>
    <p:notesMasterId r:id="rId10"/>
  </p:notesMasterIdLst>
  <p:sldIdLst>
    <p:sldId id="441" r:id="rId6"/>
    <p:sldId id="438" r:id="rId7"/>
    <p:sldId id="439" r:id="rId8"/>
    <p:sldId id="4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  <a:srgbClr val="161616"/>
    <a:srgbClr val="181818"/>
    <a:srgbClr val="111111"/>
    <a:srgbClr val="050505"/>
    <a:srgbClr val="1C1C1C"/>
    <a:srgbClr val="1E1E1E"/>
    <a:srgbClr val="070707"/>
    <a:srgbClr val="0000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18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7249-F1A8-4033-9F77-8407AA2584C7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B4D27-8F71-436B-87F3-E7E549914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5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 -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11473200" cy="877163"/>
          </a:xfrm>
        </p:spPr>
        <p:txBody>
          <a:bodyPr>
            <a:spAutoFit/>
          </a:bodyPr>
          <a:lstStyle>
            <a:lvl1pPr algn="ctr"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 algn="ctr">
              <a:spcBef>
                <a:spcPts val="900"/>
              </a:spcBef>
              <a:defRPr sz="1400"/>
            </a:lvl2pPr>
            <a:lvl3pPr marL="0" indent="0" algn="ctr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11473200" cy="4201200"/>
          </a:xfrm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0792B80-A9D3-46A7-B43A-131595B13A28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10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9BCB-D386-407F-8A79-34E8A6FB0B54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7EFB0A0-EBC7-4DC7-823D-DC821FE236F4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05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1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476000"/>
            <a:ext cx="5558400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276000" y="1476000"/>
            <a:ext cx="5557199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D36DA-1FBA-4334-AA07-35D97BA143BC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C035BB2-FA96-4197-9F57-B715C24852BE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748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2 - 1/3rd - 2/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476000"/>
            <a:ext cx="3584000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04000" y="1476000"/>
            <a:ext cx="7529199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1830F3-8C95-4D41-AA42-719EAEB6F910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71989A3-53A7-4082-AB65-6EDFAC223305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13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3 - 2/3rd - 1/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476000"/>
            <a:ext cx="7528000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48000" y="1476000"/>
            <a:ext cx="3585199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51C339-C295-41AC-90F0-15009135EC27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E2DF731-03AF-43FF-9E90-C08100D1CA7F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13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4 - Video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2385494-343B-454B-8B8B-8057241ABB2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60000" y="6339636"/>
            <a:ext cx="1440000" cy="138499"/>
          </a:xfrm>
        </p:spPr>
        <p:txBody>
          <a:bodyPr/>
          <a:lstStyle/>
          <a:p>
            <a:fld id="{35577D69-71ED-4C78-B2F1-082277FFE4DE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A71929E-AAA7-4F30-B4FA-6DBF534AD3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60000" y="6539466"/>
            <a:ext cx="1440000" cy="138499"/>
          </a:xfrm>
        </p:spPr>
        <p:txBody>
          <a:bodyPr/>
          <a:lstStyle/>
          <a:p>
            <a:r>
              <a:rPr lang="en-GB"/>
              <a:t>Slide </a:t>
            </a:r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32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5 - Full Bleed Picture with Ca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9600"/>
            <a:ext cx="12193200" cy="69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0" y="-1"/>
            <a:ext cx="3946800" cy="6159599"/>
          </a:xfrm>
        </p:spPr>
        <p:txBody>
          <a:bodyPr lIns="360000" tIns="360000" rIns="360000" bIns="360000" anchor="b">
            <a:no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71E-FC79-4F39-9564-F44A6B46C42C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93C3BE3-2954-4E74-B186-BFFE8A10E415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13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6 - Full Bleed 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9600"/>
            <a:ext cx="12193200" cy="69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0" y="-1"/>
            <a:ext cx="3946800" cy="6159599"/>
          </a:xfrm>
          <a:solidFill>
            <a:schemeClr val="tx1">
              <a:alpha val="35000"/>
            </a:schemeClr>
          </a:solidFill>
        </p:spPr>
        <p:txBody>
          <a:bodyPr lIns="360000" tIns="360000" rIns="360000" bIns="360000" anchor="b">
            <a:no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B2B-B061-4EAE-AD6A-7E4A3C2B1422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6A846FF-97B3-44B2-B2EA-EF66FCB4F620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78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7 - Steps/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20799" y="1476000"/>
            <a:ext cx="3463200" cy="432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008800" y="1476000"/>
            <a:ext cx="3463200" cy="432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364799" y="1476000"/>
            <a:ext cx="3463200" cy="432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720799" y="5380332"/>
            <a:ext cx="3463200" cy="415668"/>
          </a:xfrm>
          <a:solidFill>
            <a:schemeClr val="accent2">
              <a:alpha val="80000"/>
            </a:schemeClr>
          </a:solidFill>
        </p:spPr>
        <p:txBody>
          <a:bodyPr lIns="180000" tIns="90000" rIns="180000" bIns="90000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364799" y="5380332"/>
            <a:ext cx="3463200" cy="415668"/>
          </a:xfrm>
          <a:solidFill>
            <a:schemeClr val="accent2">
              <a:alpha val="80000"/>
            </a:schemeClr>
          </a:solidFill>
        </p:spPr>
        <p:txBody>
          <a:bodyPr lIns="180000" tIns="90000" rIns="180000" bIns="90000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008800" y="5380332"/>
            <a:ext cx="3463200" cy="415668"/>
          </a:xfrm>
          <a:solidFill>
            <a:schemeClr val="accent2">
              <a:alpha val="80000"/>
            </a:schemeClr>
          </a:solidFill>
        </p:spPr>
        <p:txBody>
          <a:bodyPr lIns="180000" tIns="90000" rIns="180000" bIns="90000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2BE68F1-E046-4DA1-95D2-D1F082DDE92A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DCA0FBA1-B9B3-43E1-B10A-1DC223749127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029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8 -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73599" y="1476000"/>
            <a:ext cx="3844799" cy="216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7988400" y="1476000"/>
            <a:ext cx="3844800" cy="2160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59999" y="147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59999" y="381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6276000" y="147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2073599" y="3816000"/>
            <a:ext cx="3844800" cy="2160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276000" y="381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7988400" y="3816000"/>
            <a:ext cx="3844800" cy="2160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1FCD72B-6B75-4116-AD40-5A2F42C250E7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8F78CE85-90B2-4EDD-A6BB-FDCB1F7BEE59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91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9 - Facts &amp;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9759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1381227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1" hasCustomPrompt="1"/>
          </p:nvPr>
        </p:nvSpPr>
        <p:spPr>
          <a:xfrm>
            <a:off x="1381227" y="328095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3828027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828027" y="328095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6274827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6274827" y="328095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2" name="Content Placeholder 11"/>
          <p:cNvSpPr>
            <a:spLocks noGrp="1"/>
          </p:cNvSpPr>
          <p:nvPr>
            <p:ph sz="quarter" idx="27" hasCustomPrompt="1"/>
          </p:nvPr>
        </p:nvSpPr>
        <p:spPr>
          <a:xfrm>
            <a:off x="8738023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8738023" y="328095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D2C887EC-4DE2-4956-935E-F5CA0F4798D5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C58A27D1-707C-426B-BA32-764304B41A3C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095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2 - Title Slide 2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9372B88-6575-4E59-88F3-20F327BA9A29}"/>
              </a:ext>
            </a:extLst>
          </p:cNvPr>
          <p:cNvSpPr txBox="1">
            <a:spLocks/>
          </p:cNvSpPr>
          <p:nvPr userDrawn="1"/>
        </p:nvSpPr>
        <p:spPr>
          <a:xfrm>
            <a:off x="3600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D2C2C2DD-E402-4B22-BFFE-7D7B782A713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60000" y="6339636"/>
            <a:ext cx="1440000" cy="138499"/>
          </a:xfrm>
        </p:spPr>
        <p:txBody>
          <a:bodyPr/>
          <a:lstStyle/>
          <a:p>
            <a:fld id="{0598B69C-2584-45D5-85CF-D52E52CDAE81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075B98F-4B69-4258-9286-2C17980331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60000" y="6539466"/>
            <a:ext cx="1440000" cy="138499"/>
          </a:xfrm>
        </p:spPr>
        <p:txBody>
          <a:bodyPr/>
          <a:lstStyle/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05600" y="0"/>
            <a:ext cx="78876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476759" cy="338329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058328"/>
            <a:ext cx="3585600" cy="3502872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24643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20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97E2-170F-4942-9AC9-7E04A434129B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BE196A9-AFD1-4573-9CE1-5D873B902175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24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1E4A-C840-433E-9E4F-65505135E9C8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8FE003-37F4-42EA-AEAA-48337CA12B56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524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-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C6B1C8-BD56-441D-BCE6-D4C02D15A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60174-01D3-474C-8598-6034D4358A6D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11473200" cy="877163"/>
          </a:xfrm>
        </p:spPr>
        <p:txBody>
          <a:bodyPr wrap="square">
            <a:spAutoFit/>
          </a:bodyPr>
          <a:lstStyle>
            <a:lvl1pPr algn="ctr"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 algn="ctr"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0" indent="0" algn="ctr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11473200" cy="4201200"/>
          </a:xfrm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516C99C-8C8B-49A6-A9A9-7E1E4136D3DA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4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2 - Title Slide 2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05600" y="0"/>
            <a:ext cx="78876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476759" cy="338329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058328"/>
            <a:ext cx="3585600" cy="3502872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AB1AD67-EDFA-4A61-88A7-0A35B302EED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60000" y="6339636"/>
            <a:ext cx="1440000" cy="138499"/>
          </a:xfrm>
        </p:spPr>
        <p:txBody>
          <a:bodyPr/>
          <a:lstStyle/>
          <a:p>
            <a:fld id="{AA7E9A66-0DDF-4A4F-888B-B1698405E174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02E67BF-4647-45E0-B3EA-D62CE5D9E0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60000" y="6539466"/>
            <a:ext cx="1440000" cy="138499"/>
          </a:xfrm>
        </p:spPr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3 - Title Slide 3 (Pictur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876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041" y="359999"/>
            <a:ext cx="1476759" cy="338329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2452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247600" y="1058328"/>
            <a:ext cx="3585600" cy="3502872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CAC3E0F-50AD-4B1C-A05D-9891D189597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245200" y="6339636"/>
            <a:ext cx="1440000" cy="138499"/>
          </a:xfrm>
        </p:spPr>
        <p:txBody>
          <a:bodyPr/>
          <a:lstStyle/>
          <a:p>
            <a:fld id="{3C79C328-8C29-407F-AC50-FF8BBDA456B1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9B08C4-95AD-45CD-B271-64E55507AB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45200" y="6539466"/>
            <a:ext cx="1440000" cy="138499"/>
          </a:xfrm>
        </p:spPr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4 - Title Slide 4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C6B1C8-BD56-441D-BCE6-D4C02D15A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60174-01D3-474C-8598-6034D4358A6D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05600" y="360000"/>
            <a:ext cx="7527600" cy="54396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3585600" cy="42012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98C6F04-8BAB-4727-A6BA-49804650FCB7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2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5 - Title Slide 5 (Pictur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2E8E3BF-6990-4952-91C0-35D4D1074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596294-8D56-49E1-974E-B7B68D6BDD54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0000" y="360000"/>
            <a:ext cx="7527600" cy="54396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2476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0" indent="0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247600" y="360000"/>
            <a:ext cx="3585600" cy="42012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BE8281B-06DD-4E22-A601-0283EDC1B362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0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6 - Title Slide 6 (Video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142D61B-1CB6-447E-ADB1-B69462CEB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1E115F-8817-4371-A7F8-1498F96EEBBF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8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4305600" y="1363262"/>
            <a:ext cx="7887600" cy="443633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363262"/>
            <a:ext cx="3585600" cy="3197938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FA1FF8E-9073-412E-825E-7A3C41CDFF8B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8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7 - Title Slide 7 (Video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0F6CEEE-55D4-4C3F-86D6-B80253D5B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E30F25-C40A-4256-AE78-FC04F0654F64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2476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8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1363262"/>
            <a:ext cx="7887600" cy="443633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247600" y="1363262"/>
            <a:ext cx="3585600" cy="3197938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79748A7-7226-4E4F-A5B6-3491325B0306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8 - 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7401518-5F91-4694-B807-8D7F7DA47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9DA823-BFD4-4E90-8259-A584D82F46C0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3585600" cy="42012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E9B427A-B1D9-44BB-9170-483ADDFD6E62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 - Title Slide 3 (Pictur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AE38C4F-A853-49BB-80CC-1F25A5CA2C52}"/>
              </a:ext>
            </a:extLst>
          </p:cNvPr>
          <p:cNvSpPr txBox="1">
            <a:spLocks/>
          </p:cNvSpPr>
          <p:nvPr userDrawn="1"/>
        </p:nvSpPr>
        <p:spPr>
          <a:xfrm>
            <a:off x="8245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E3AEDAF2-3E0E-4F3A-9B44-E293B4B8E66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245200" y="6339636"/>
            <a:ext cx="1440000" cy="138499"/>
          </a:xfrm>
        </p:spPr>
        <p:txBody>
          <a:bodyPr/>
          <a:lstStyle/>
          <a:p>
            <a:fld id="{11DB8C89-35B7-4F97-89EF-39E53EB39D80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FE753A6-6936-4947-BC90-54AE8E144F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245200" y="6539466"/>
            <a:ext cx="1440000" cy="138499"/>
          </a:xfrm>
        </p:spPr>
        <p:txBody>
          <a:bodyPr/>
          <a:lstStyle/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041" y="359999"/>
            <a:ext cx="1476759" cy="338329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2452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247600" y="1058328"/>
            <a:ext cx="3585600" cy="3502872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876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5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9 - Title Slide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096A8B-AB10-4CCA-A4CA-60277DC310F6}"/>
              </a:ext>
            </a:extLst>
          </p:cNvPr>
          <p:cNvSpPr/>
          <p:nvPr userDrawn="1"/>
        </p:nvSpPr>
        <p:spPr>
          <a:xfrm>
            <a:off x="0" y="6147812"/>
            <a:ext cx="12193200" cy="73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7AFEB1-95B0-4046-80BD-7598F3071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B236D5-955D-41E6-9378-A7C3572D7C67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0"/>
            <a:ext cx="3945600" cy="61478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738837"/>
            <a:ext cx="322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accent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900"/>
              </a:spcBef>
              <a:buNone/>
              <a:defRPr sz="12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3225600" cy="4018836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accent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D1FC0E4-489F-4642-93A2-537624DB3DC2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3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10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705FD-6E92-48D1-9F76-1D5F00EA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AE6E8E-5932-44DA-9056-3F4C0130BB28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413D-608C-41A1-B430-35E3C6B9E752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1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B28E59-A87D-4DDD-992E-9343779E0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6B8B25-8B98-43BF-B701-D2CDB14A8595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476000"/>
            <a:ext cx="5558400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276000" y="1476000"/>
            <a:ext cx="5557199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B0ED29-DF04-4428-9C13-FDB7EA6BD5F4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0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2 - 1/3rd - 2/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FAA8AF-1756-4C8F-9EEA-6E1EEB6A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ABDB77-A143-44BB-9346-74D8593203E3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476000"/>
            <a:ext cx="3584000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04000" y="1476000"/>
            <a:ext cx="7529199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004885-FFEB-4256-91AD-3A75EF5035C7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3 - 2/3rd - 1/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486F3D-938C-4BE2-A379-DF7ED4649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988617-9048-473A-B618-778DC674F41D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476000"/>
            <a:ext cx="7528000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48000" y="1476000"/>
            <a:ext cx="3585199" cy="450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BD890F-4B69-494C-8E0D-D827F0F7C4AB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7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4 - Video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1A59A6-A14D-4F8D-B99F-A70BB4385ED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60000" y="6339636"/>
            <a:ext cx="1440000" cy="138499"/>
          </a:xfrm>
        </p:spPr>
        <p:txBody>
          <a:bodyPr/>
          <a:lstStyle/>
          <a:p>
            <a:fld id="{8ECDCF49-BE20-49AC-AD6F-E0311393E8D9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7BA193B-AE5C-4808-9BE0-382D18685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60000" y="6539466"/>
            <a:ext cx="1440000" cy="138499"/>
          </a:xfrm>
        </p:spPr>
        <p:txBody>
          <a:bodyPr/>
          <a:lstStyle/>
          <a:p>
            <a:r>
              <a:rPr lang="en-GB"/>
              <a:t>Slide </a:t>
            </a:r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32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5 - Full Bleed Picture with Ca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6C55A3-8B77-4445-B111-BA88A74ABD5C}"/>
              </a:ext>
            </a:extLst>
          </p:cNvPr>
          <p:cNvSpPr/>
          <p:nvPr userDrawn="1"/>
        </p:nvSpPr>
        <p:spPr>
          <a:xfrm>
            <a:off x="0" y="6147812"/>
            <a:ext cx="12193200" cy="73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E726E0-70A6-47FB-87FC-C5A38ABA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50445-A652-429E-AE3C-19C80246EADF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0" y="0"/>
            <a:ext cx="3946800" cy="5976000"/>
          </a:xfrm>
        </p:spPr>
        <p:txBody>
          <a:bodyPr lIns="360000" tIns="360000" rIns="360000" bIns="360000" anchor="b">
            <a:no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B3A0-7325-400A-A7E6-7F3B9BF21EF8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5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6 - Full Bleed 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282011-A1B3-4563-9A4B-931113FE91B2}"/>
              </a:ext>
            </a:extLst>
          </p:cNvPr>
          <p:cNvSpPr/>
          <p:nvPr userDrawn="1"/>
        </p:nvSpPr>
        <p:spPr>
          <a:xfrm>
            <a:off x="0" y="6147812"/>
            <a:ext cx="12193200" cy="73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3C7F44-1ED3-49CC-B837-3B8991EE9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5E812D-0B31-4DDC-9277-EA1BD2732764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0" y="0"/>
            <a:ext cx="3946800" cy="6147812"/>
          </a:xfrm>
          <a:solidFill>
            <a:schemeClr val="tx1">
              <a:alpha val="35000"/>
            </a:schemeClr>
          </a:solidFill>
        </p:spPr>
        <p:txBody>
          <a:bodyPr lIns="360000" tIns="360000" rIns="360000" bIns="360000" anchor="b">
            <a:no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EE3C-7AA0-470C-98D9-06970577B4A3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7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7 - Steps/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316AD2B-F652-48DF-A843-0AA26A2AA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9D4D9F-6952-40C5-AECD-180729C02B80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20799" y="1476000"/>
            <a:ext cx="3463200" cy="432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008800" y="1476000"/>
            <a:ext cx="3463200" cy="432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364799" y="1476000"/>
            <a:ext cx="3463200" cy="4320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720799" y="5380332"/>
            <a:ext cx="3463200" cy="415668"/>
          </a:xfrm>
          <a:solidFill>
            <a:schemeClr val="accent2">
              <a:alpha val="80000"/>
            </a:schemeClr>
          </a:solidFill>
        </p:spPr>
        <p:txBody>
          <a:bodyPr lIns="180000" tIns="90000" rIns="180000" bIns="90000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364799" y="5380332"/>
            <a:ext cx="3463200" cy="415668"/>
          </a:xfrm>
          <a:solidFill>
            <a:schemeClr val="accent2">
              <a:alpha val="80000"/>
            </a:schemeClr>
          </a:solidFill>
        </p:spPr>
        <p:txBody>
          <a:bodyPr lIns="180000" tIns="90000" rIns="180000" bIns="90000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008800" y="5380332"/>
            <a:ext cx="3463200" cy="415668"/>
          </a:xfrm>
          <a:solidFill>
            <a:schemeClr val="accent2">
              <a:alpha val="80000"/>
            </a:schemeClr>
          </a:solidFill>
        </p:spPr>
        <p:txBody>
          <a:bodyPr lIns="180000" tIns="90000" rIns="180000" bIns="90000" anchor="b" anchorCtr="0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8D3A27F-AE95-4133-AEA4-65FCDD0EA9AF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0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8 -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CA1FE70-3B69-426C-BFB3-6C3673D6B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E8A78-1758-4C05-AAC5-C5A51FFD298C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73599" y="1476000"/>
            <a:ext cx="3844799" cy="216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7988400" y="1476000"/>
            <a:ext cx="3844800" cy="2160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59999" y="147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59999" y="381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6276000" y="147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2073599" y="3816000"/>
            <a:ext cx="3844800" cy="2160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276000" y="3816000"/>
            <a:ext cx="1533600" cy="1533600"/>
          </a:xfrm>
          <a:solidFill>
            <a:schemeClr val="bg2"/>
          </a:solidFill>
          <a:effectLst>
            <a:outerShdw dist="31750" dir="5400000" algn="ctr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7988400" y="3816000"/>
            <a:ext cx="3844800" cy="21600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C5865E5-06F7-4A7E-9382-10B037CD47FF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4 - Title Slide 4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05600" y="360000"/>
            <a:ext cx="7527600" cy="54396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3585600" cy="42012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9A72BA0-402D-4859-9B0A-0B7C3776EBCC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EE3C59D-5E30-4C12-9204-52F51446F481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43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19 - Facts &amp;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E96C75-DD5F-4B2B-9E77-72C07F16D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205616-C5A1-459E-BF3C-2AADBC5DF4B2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1381227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1" hasCustomPrompt="1"/>
          </p:nvPr>
        </p:nvSpPr>
        <p:spPr>
          <a:xfrm>
            <a:off x="1381227" y="327960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3828027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828027" y="327960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6274827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6274827" y="327960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2" name="Content Placeholder 11"/>
          <p:cNvSpPr>
            <a:spLocks noGrp="1"/>
          </p:cNvSpPr>
          <p:nvPr>
            <p:ph sz="quarter" idx="27" hasCustomPrompt="1"/>
          </p:nvPr>
        </p:nvSpPr>
        <p:spPr>
          <a:xfrm>
            <a:off x="8738023" y="1476000"/>
            <a:ext cx="2088000" cy="16200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8738023" y="3279600"/>
            <a:ext cx="2088000" cy="2696400"/>
          </a:xfrm>
        </p:spPr>
        <p:txBody>
          <a:bodyPr/>
          <a:lstStyle>
            <a:lvl1pPr>
              <a:spcBef>
                <a:spcPts val="9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3pPr>
            <a:lvl4pPr marL="360000" indent="-180000">
              <a:spcBef>
                <a:spcPts val="900"/>
              </a:spcBef>
              <a:defRPr sz="1400">
                <a:solidFill>
                  <a:schemeClr val="tx1"/>
                </a:solidFill>
              </a:defRPr>
            </a:lvl4pPr>
            <a:lvl5pPr marL="540000" indent="-18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B7AE7A59-235A-4F88-85E9-7445026914C8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3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20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32116A-9BB9-44C9-9BB0-3785C9E52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922C88-9DAD-4DD6-A0D0-978ABF74A80F}"/>
              </a:ext>
            </a:extLst>
          </p:cNvPr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1C3D-D531-4C14-A9B1-969BA1778EB4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2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AE2A25-79C8-40A3-BE87-1A2274BE8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39636"/>
            <a:ext cx="1476759" cy="3383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CDBA-A5C0-4081-9AA0-7E13B3E0E2A4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3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5 - Title Slide 5 (Pictur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0000" y="360000"/>
            <a:ext cx="7527600" cy="54396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2476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247600" y="360000"/>
            <a:ext cx="3585600" cy="42012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CF3DA71-35E5-4DC3-BAD5-E353E5ED3C28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F3C02A4-687C-4B69-9234-1694D8B00238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973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6 - Title Slide 6 (Video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8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4305600" y="1363262"/>
            <a:ext cx="7887600" cy="443633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363262"/>
            <a:ext cx="3585600" cy="3197938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924F928-DF3F-4564-9DB3-D67B0254427F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3B8B360-A8EB-430E-BF43-F7DE0A5ED948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142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7 - Title Slide 7 (Video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2476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8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1363262"/>
            <a:ext cx="7887600" cy="443633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247600" y="1363262"/>
            <a:ext cx="3585600" cy="3197938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AE5F23B-772D-439D-9FC5-F64931EF2DD5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E9A4DFC-AB90-4FD0-BE12-E08E5057451F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138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8 - 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7"/>
            <a:ext cx="358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tx1"/>
                </a:solidFill>
              </a:defRPr>
            </a:lvl1pPr>
            <a:lvl2pPr>
              <a:spcBef>
                <a:spcPts val="900"/>
              </a:spcBef>
              <a:defRPr sz="1400"/>
            </a:lvl2pPr>
            <a:lvl3pPr marL="0" indent="0">
              <a:spcBef>
                <a:spcPts val="900"/>
              </a:spcBef>
              <a:buNone/>
              <a:defRPr sz="1200"/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3585600" cy="4201200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6F2EF0F-6F2C-44AE-AB7C-3159AC2E6F0F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ED2FF91-94E9-4D18-A804-44F7A56F04A9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990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9 - Title Slide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59600"/>
            <a:ext cx="12193200" cy="69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184800"/>
            <a:ext cx="12193200" cy="6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41" y="6345036"/>
            <a:ext cx="1476759" cy="33832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945600" cy="61595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00" y="61596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922436"/>
            <a:ext cx="3225600" cy="877163"/>
          </a:xfrm>
        </p:spPr>
        <p:txBody>
          <a:bodyPr>
            <a:spAutoFit/>
          </a:bodyPr>
          <a:lstStyle>
            <a:lvl1pPr>
              <a:spcBef>
                <a:spcPts val="900"/>
              </a:spcBef>
              <a:defRPr sz="1600" i="1">
                <a:solidFill>
                  <a:schemeClr val="accent1"/>
                </a:solidFill>
              </a:defRPr>
            </a:lvl1pPr>
            <a:lvl2pPr>
              <a:spcBef>
                <a:spcPts val="900"/>
              </a:spcBef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900"/>
              </a:spcBef>
              <a:buNone/>
              <a:defRPr sz="12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Body text 1</a:t>
            </a:r>
          </a:p>
          <a:p>
            <a:pPr lvl="2"/>
            <a:r>
              <a:rPr lang="en-US" dirty="0"/>
              <a:t>Body text 2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60000"/>
            <a:ext cx="3225600" cy="4202435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1200"/>
              </a:spcAft>
              <a:defRPr sz="1800" b="0">
                <a:solidFill>
                  <a:schemeClr val="accent1"/>
                </a:solidFill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Event name</a:t>
            </a:r>
          </a:p>
          <a:p>
            <a:pPr lvl="1"/>
            <a:r>
              <a:rPr lang="en-US" dirty="0"/>
              <a:t>Heading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416B67A-30DD-41C3-A36A-5836DB15960E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CC784208-515D-4306-9B09-2CF327A6BCBA}"/>
              </a:ext>
            </a:extLst>
          </p:cNvPr>
          <p:cNvSpPr txBox="1">
            <a:spLocks/>
          </p:cNvSpPr>
          <p:nvPr userDrawn="1"/>
        </p:nvSpPr>
        <p:spPr>
          <a:xfrm>
            <a:off x="4303200" y="6360312"/>
            <a:ext cx="3585600" cy="30777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129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4154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76000"/>
            <a:ext cx="114732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39636"/>
            <a:ext cx="14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6DBDA1DD-C9ED-4467-8BAC-E4DCD6ECB551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539466"/>
            <a:ext cx="14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4154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76000"/>
            <a:ext cx="114732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39636"/>
            <a:ext cx="14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fld id="{A3AB75F9-70DA-4C60-9DB4-137977CDB6EB}" type="datetime1">
              <a:rPr lang="en-GB" smtClean="0"/>
              <a:t>11/03/2020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539466"/>
            <a:ext cx="14400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fld id="{9A49380A-4C34-496D-91D0-A91A9E21C7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4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w, white, sitting, remote&#10;&#10;Description automatically generated">
            <a:extLst>
              <a:ext uri="{FF2B5EF4-FFF2-40B4-BE49-F238E27FC236}">
                <a16:creationId xmlns:a16="http://schemas.microsoft.com/office/drawing/2014/main" id="{73A87D53-8A4D-4985-9A7B-56457C252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7087"/>
          <a:stretch/>
        </p:blipFill>
        <p:spPr>
          <a:xfrm>
            <a:off x="0" y="0"/>
            <a:ext cx="12192000" cy="615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D128ED-910F-4187-AB24-EB815FD10F8A}"/>
              </a:ext>
            </a:extLst>
          </p:cNvPr>
          <p:cNvSpPr txBox="1">
            <a:spLocks/>
          </p:cNvSpPr>
          <p:nvPr/>
        </p:nvSpPr>
        <p:spPr>
          <a:xfrm>
            <a:off x="7678359" y="3117511"/>
            <a:ext cx="4346766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RKL </a:t>
            </a:r>
          </a:p>
          <a:p>
            <a:r>
              <a:rPr lang="en-GB" sz="6000" dirty="0">
                <a:solidFill>
                  <a:schemeClr val="bg1"/>
                </a:solidFill>
              </a:rPr>
              <a:t>partial arc</a:t>
            </a:r>
          </a:p>
        </p:txBody>
      </p:sp>
    </p:spTree>
    <p:extLst>
      <p:ext uri="{BB962C8B-B14F-4D97-AF65-F5344CB8AC3E}">
        <p14:creationId xmlns:p14="http://schemas.microsoft.com/office/powerpoint/2010/main" val="10593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C7D588-82A3-4B15-A3D6-73539A51D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" r="6360"/>
          <a:stretch/>
        </p:blipFill>
        <p:spPr>
          <a:xfrm>
            <a:off x="4735109" y="1550958"/>
            <a:ext cx="7456891" cy="4265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0AD8E-1BC2-4923-A5D7-1ED306E8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RKL partial arc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EE15-393F-4742-B6EF-D663454E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62448"/>
            <a:ext cx="11473200" cy="4500000"/>
          </a:xfrm>
        </p:spPr>
        <p:txBody>
          <a:bodyPr/>
          <a:lstStyle/>
          <a:p>
            <a:r>
              <a:rPr lang="en-GB" sz="2400" b="0" dirty="0"/>
              <a:t>RKL offers: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18F18-3F81-4CCC-ACA3-14E8D42BDD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343" y="4728391"/>
            <a:ext cx="1088510" cy="1088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0501F-6071-4846-8E24-BCA3CEDC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5" y="5056645"/>
            <a:ext cx="331752" cy="3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EC480-3189-4F5A-B3D0-37C4493A15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31" y="4707042"/>
            <a:ext cx="1088510" cy="1088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4EC2E-A5B5-45E3-96D7-2BFBEFBADA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57" y="4824042"/>
            <a:ext cx="590736" cy="5281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913EEB4-56E6-45A4-99D0-45D86F578602}"/>
              </a:ext>
            </a:extLst>
          </p:cNvPr>
          <p:cNvGrpSpPr/>
          <p:nvPr/>
        </p:nvGrpSpPr>
        <p:grpSpPr>
          <a:xfrm>
            <a:off x="850300" y="5114676"/>
            <a:ext cx="366129" cy="357880"/>
            <a:chOff x="3091157" y="4542452"/>
            <a:chExt cx="453377" cy="45337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256975-7F85-46F7-9979-4E91FAB3F1BF}"/>
                </a:ext>
              </a:extLst>
            </p:cNvPr>
            <p:cNvSpPr/>
            <p:nvPr/>
          </p:nvSpPr>
          <p:spPr>
            <a:xfrm>
              <a:off x="3145871" y="4613943"/>
              <a:ext cx="343948" cy="310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1B4D15E-1413-4052-AF0C-6CA50BED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157" y="4542452"/>
              <a:ext cx="453377" cy="4533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B44AF9-FA24-4493-AF27-7C1656351C59}"/>
              </a:ext>
            </a:extLst>
          </p:cNvPr>
          <p:cNvGrpSpPr/>
          <p:nvPr/>
        </p:nvGrpSpPr>
        <p:grpSpPr>
          <a:xfrm>
            <a:off x="2757953" y="4992170"/>
            <a:ext cx="366129" cy="357880"/>
            <a:chOff x="3091157" y="4542452"/>
            <a:chExt cx="453377" cy="4533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06DE9A-566C-4674-852E-58813BE70767}"/>
                </a:ext>
              </a:extLst>
            </p:cNvPr>
            <p:cNvSpPr/>
            <p:nvPr/>
          </p:nvSpPr>
          <p:spPr>
            <a:xfrm>
              <a:off x="3145871" y="4613943"/>
              <a:ext cx="343948" cy="310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2E64EB4-C207-4F6C-867C-6FEB1C054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157" y="4542452"/>
              <a:ext cx="453377" cy="453377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59A2DE0-8ED5-43B3-BBBF-7492BC3E7E0F}"/>
              </a:ext>
            </a:extLst>
          </p:cNvPr>
          <p:cNvSpPr txBox="1">
            <a:spLocks/>
          </p:cNvSpPr>
          <p:nvPr/>
        </p:nvSpPr>
        <p:spPr>
          <a:xfrm>
            <a:off x="207213" y="1583455"/>
            <a:ext cx="5101479" cy="1709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9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Partial arc measurement around drums, shafts or arcs</a:t>
            </a:r>
          </a:p>
          <a:p>
            <a:pPr marL="5949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Requirement for simple mounting surface design</a:t>
            </a:r>
          </a:p>
          <a:p>
            <a:pPr marL="5949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Measurement for wide range of arc sizes</a:t>
            </a:r>
          </a:p>
          <a:p>
            <a:pPr marL="5949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Incremental or absolute arc measurement</a:t>
            </a:r>
          </a:p>
        </p:txBody>
      </p:sp>
    </p:spTree>
    <p:extLst>
      <p:ext uri="{BB962C8B-B14F-4D97-AF65-F5344CB8AC3E}">
        <p14:creationId xmlns:p14="http://schemas.microsoft.com/office/powerpoint/2010/main" val="13002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92D0-9DEE-45A1-8AAA-044BD613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415498"/>
          </a:xfrm>
        </p:spPr>
        <p:txBody>
          <a:bodyPr/>
          <a:lstStyle/>
          <a:p>
            <a:r>
              <a:rPr lang="en-GB" dirty="0"/>
              <a:t>RKL scale - readhead compatibility</a:t>
            </a:r>
          </a:p>
        </p:txBody>
      </p:sp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933CA797-EFD0-45B2-889D-BD392E3FE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45" y="2519375"/>
            <a:ext cx="1863958" cy="1863958"/>
          </a:xfrm>
          <a:prstGeom prst="rect">
            <a:avLst/>
          </a:prstGeom>
        </p:spPr>
      </p:pic>
      <p:pic>
        <p:nvPicPr>
          <p:cNvPr id="26" name="Picture 25" descr="A close up of a device&#10;&#10;Description automatically generated">
            <a:extLst>
              <a:ext uri="{FF2B5EF4-FFF2-40B4-BE49-F238E27FC236}">
                <a16:creationId xmlns:a16="http://schemas.microsoft.com/office/drawing/2014/main" id="{8BBF6488-7CAC-4EE6-86BB-195507E4C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59" y="2519375"/>
            <a:ext cx="1863958" cy="1863958"/>
          </a:xfrm>
          <a:prstGeom prst="rect">
            <a:avLst/>
          </a:prstGeom>
        </p:spPr>
      </p:pic>
      <p:pic>
        <p:nvPicPr>
          <p:cNvPr id="28" name="Picture 27" descr="A picture containing knife&#10;&#10;Description automatically generated">
            <a:extLst>
              <a:ext uri="{FF2B5EF4-FFF2-40B4-BE49-F238E27FC236}">
                <a16:creationId xmlns:a16="http://schemas.microsoft.com/office/drawing/2014/main" id="{F8150886-B6BB-4221-9284-A67DED7B0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78" y="2519375"/>
            <a:ext cx="1863958" cy="1863958"/>
          </a:xfrm>
          <a:prstGeom prst="rect">
            <a:avLst/>
          </a:prstGeom>
        </p:spPr>
      </p:pic>
      <p:pic>
        <p:nvPicPr>
          <p:cNvPr id="30" name="Picture 29" descr="A picture containing pan&#10;&#10;Description automatically generated">
            <a:extLst>
              <a:ext uri="{FF2B5EF4-FFF2-40B4-BE49-F238E27FC236}">
                <a16:creationId xmlns:a16="http://schemas.microsoft.com/office/drawing/2014/main" id="{4FCCE261-B6FE-40C2-A3A4-973632A7C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0" y="2537332"/>
            <a:ext cx="1698763" cy="1698763"/>
          </a:xfrm>
          <a:prstGeom prst="rect">
            <a:avLst/>
          </a:prstGeom>
        </p:spPr>
      </p:pic>
      <p:pic>
        <p:nvPicPr>
          <p:cNvPr id="32" name="Picture 31" descr="A picture containing knife&#10;&#10;Description automatically generated">
            <a:extLst>
              <a:ext uri="{FF2B5EF4-FFF2-40B4-BE49-F238E27FC236}">
                <a16:creationId xmlns:a16="http://schemas.microsoft.com/office/drawing/2014/main" id="{A6BD6B61-2AE0-4BB1-94E6-32D55972A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20" y="2537332"/>
            <a:ext cx="1816764" cy="1816764"/>
          </a:xfrm>
          <a:prstGeom prst="rect">
            <a:avLst/>
          </a:prstGeom>
        </p:spPr>
      </p:pic>
      <p:pic>
        <p:nvPicPr>
          <p:cNvPr id="34" name="Picture 33" descr="A picture containing knife&#10;&#10;Description automatically generated">
            <a:extLst>
              <a:ext uri="{FF2B5EF4-FFF2-40B4-BE49-F238E27FC236}">
                <a16:creationId xmlns:a16="http://schemas.microsoft.com/office/drawing/2014/main" id="{316DE5C9-6766-427F-9E26-5C94CEF53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0" y="2541269"/>
            <a:ext cx="1863958" cy="186395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E252B3-0BE8-4BD4-A763-44A873EF5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62108"/>
              </p:ext>
            </p:extLst>
          </p:nvPr>
        </p:nvGraphicFramePr>
        <p:xfrm>
          <a:off x="0" y="1402228"/>
          <a:ext cx="11962703" cy="4679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139">
                  <a:extLst>
                    <a:ext uri="{9D8B030D-6E8A-4147-A177-3AD203B41FA5}">
                      <a16:colId xmlns:a16="http://schemas.microsoft.com/office/drawing/2014/main" val="1969687489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536108846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3650028850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2085990914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2987004100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1342424915"/>
                    </a:ext>
                  </a:extLst>
                </a:gridCol>
                <a:gridCol w="1907094">
                  <a:extLst>
                    <a:ext uri="{9D8B030D-6E8A-4147-A177-3AD203B41FA5}">
                      <a16:colId xmlns:a16="http://schemas.microsoft.com/office/drawing/2014/main" val="4279985502"/>
                    </a:ext>
                  </a:extLst>
                </a:gridCol>
              </a:tblGrid>
              <a:tr h="367915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ABSOLUTE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INCREMENTAL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85339"/>
                  </a:ext>
                </a:extLst>
              </a:tr>
              <a:tr h="379554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RKLA30-S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RKLC20-S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RKLC20-S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RKLC40-S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RKLF40-S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RKLF40-S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264783"/>
                  </a:ext>
                </a:extLst>
              </a:tr>
              <a:tr h="401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RESOLUTE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TONiC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VIONiC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QUANTiC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ATOM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ATOM DX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727629"/>
                  </a:ext>
                </a:extLst>
              </a:tr>
              <a:tr h="197667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92076"/>
                  </a:ext>
                </a:extLst>
              </a:tr>
              <a:tr h="155429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08ECD4-D6E8-4E4F-9EAB-CEE6A149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097" y="1401957"/>
            <a:ext cx="2431477" cy="2027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99718-4D5B-4906-AA10-73CADA6A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RKL – partial arc radius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08705E-DD2F-4153-9ED9-CE912B5F4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86358"/>
              </p:ext>
            </p:extLst>
          </p:nvPr>
        </p:nvGraphicFramePr>
        <p:xfrm>
          <a:off x="570088" y="3915312"/>
          <a:ext cx="11051823" cy="193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59">
                  <a:extLst>
                    <a:ext uri="{9D8B030D-6E8A-4147-A177-3AD203B41FA5}">
                      <a16:colId xmlns:a16="http://schemas.microsoft.com/office/drawing/2014/main" val="1969687489"/>
                    </a:ext>
                  </a:extLst>
                </a:gridCol>
                <a:gridCol w="2332416">
                  <a:extLst>
                    <a:ext uri="{9D8B030D-6E8A-4147-A177-3AD203B41FA5}">
                      <a16:colId xmlns:a16="http://schemas.microsoft.com/office/drawing/2014/main" val="3650028850"/>
                    </a:ext>
                  </a:extLst>
                </a:gridCol>
                <a:gridCol w="2332416">
                  <a:extLst>
                    <a:ext uri="{9D8B030D-6E8A-4147-A177-3AD203B41FA5}">
                      <a16:colId xmlns:a16="http://schemas.microsoft.com/office/drawing/2014/main" val="2085990914"/>
                    </a:ext>
                  </a:extLst>
                </a:gridCol>
                <a:gridCol w="2332416">
                  <a:extLst>
                    <a:ext uri="{9D8B030D-6E8A-4147-A177-3AD203B41FA5}">
                      <a16:colId xmlns:a16="http://schemas.microsoft.com/office/drawing/2014/main" val="452467145"/>
                    </a:ext>
                  </a:extLst>
                </a:gridCol>
                <a:gridCol w="2332416">
                  <a:extLst>
                    <a:ext uri="{9D8B030D-6E8A-4147-A177-3AD203B41FA5}">
                      <a16:colId xmlns:a16="http://schemas.microsoft.com/office/drawing/2014/main" val="2456008032"/>
                    </a:ext>
                  </a:extLst>
                </a:gridCol>
              </a:tblGrid>
              <a:tr h="589156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Absolute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Incremental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264783"/>
                  </a:ext>
                </a:extLst>
              </a:tr>
              <a:tr h="270755">
                <a:tc>
                  <a:txBody>
                    <a:bodyPr/>
                    <a:lstStyle/>
                    <a:p>
                      <a:r>
                        <a:rPr lang="en-GB" sz="1400" dirty="0"/>
                        <a:t>Scale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RKLA30-S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RKLC40-S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RKLC20-S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RKLF40-S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878794"/>
                  </a:ext>
                </a:extLst>
              </a:tr>
              <a:tr h="270755">
                <a:tc>
                  <a:txBody>
                    <a:bodyPr/>
                    <a:lstStyle/>
                    <a:p>
                      <a:r>
                        <a:rPr lang="en-GB" sz="1400" dirty="0"/>
                        <a:t>Compatible readhead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RESOLUTE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QUANTiC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VIONiC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400" dirty="0"/>
                    </a:p>
                    <a:p>
                      <a:pPr algn="ctr"/>
                      <a:r>
                        <a:rPr lang="en-GB" sz="1400" dirty="0" err="1"/>
                        <a:t>TONiC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ATOM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ATOM DX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932876"/>
                  </a:ext>
                </a:extLst>
              </a:tr>
              <a:tr h="421795">
                <a:tc>
                  <a:txBody>
                    <a:bodyPr/>
                    <a:lstStyle/>
                    <a:p>
                      <a:r>
                        <a:rPr lang="en-GB" sz="1400" dirty="0"/>
                        <a:t>Minimum arc radius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060581"/>
                  </a:ext>
                </a:extLst>
              </a:tr>
            </a:tbl>
          </a:graphicData>
        </a:graphic>
      </p:graphicFrame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80EA7B2B-D1D0-40D4-8041-10FECE513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8" y="1090684"/>
            <a:ext cx="4708409" cy="26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fidential">
  <a:themeElements>
    <a:clrScheme name="Renishaw Contrast Colour Palette">
      <a:dk1>
        <a:sysClr val="windowText" lastClr="000000"/>
      </a:dk1>
      <a:lt1>
        <a:sysClr val="window" lastClr="FFFFFF"/>
      </a:lt1>
      <a:dk2>
        <a:srgbClr val="4C4C4C"/>
      </a:dk2>
      <a:lt2>
        <a:srgbClr val="E5E5E5"/>
      </a:lt2>
      <a:accent1>
        <a:srgbClr val="FF9933"/>
      </a:accent1>
      <a:accent2>
        <a:srgbClr val="CCCCCC"/>
      </a:accent2>
      <a:accent3>
        <a:srgbClr val="1859D0"/>
      </a:accent3>
      <a:accent4>
        <a:srgbClr val="00BE79"/>
      </a:accent4>
      <a:accent5>
        <a:srgbClr val="AF669C"/>
      </a:accent5>
      <a:accent6>
        <a:srgbClr val="C92B37"/>
      </a:accent6>
      <a:hlink>
        <a:srgbClr val="000000"/>
      </a:hlink>
      <a:folHlink>
        <a:srgbClr val="FF99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ale Red">
      <a:srgbClr val="FFCCCC"/>
    </a:custClr>
    <a:custClr name="Pale Green">
      <a:srgbClr val="B5FFB5"/>
    </a:custClr>
    <a:custClr name="Pale Purple">
      <a:srgbClr val="F2CCFF"/>
    </a:custClr>
    <a:custClr name="Pale Blue">
      <a:srgbClr val="CCCCFF"/>
    </a:custClr>
  </a:custClrLst>
  <a:extLst>
    <a:ext uri="{05A4C25C-085E-4340-85A3-A5531E510DB2}">
      <thm15:themeFamily xmlns:thm15="http://schemas.microsoft.com/office/thememl/2012/main" name="Presentation1" id="{A67B21BD-BAEC-4731-A2D6-BC850BD373A6}" vid="{F8DC7103-1732-47E6-BCEB-5BD6C09BE25C}"/>
    </a:ext>
  </a:extLst>
</a:theme>
</file>

<file path=ppt/theme/theme2.xml><?xml version="1.0" encoding="utf-8"?>
<a:theme xmlns:a="http://schemas.openxmlformats.org/drawingml/2006/main" name="Public Content">
  <a:themeElements>
    <a:clrScheme name="Renishaw Contrast Colour Palette">
      <a:dk1>
        <a:sysClr val="windowText" lastClr="000000"/>
      </a:dk1>
      <a:lt1>
        <a:sysClr val="window" lastClr="FFFFFF"/>
      </a:lt1>
      <a:dk2>
        <a:srgbClr val="4C4C4C"/>
      </a:dk2>
      <a:lt2>
        <a:srgbClr val="E5E5E5"/>
      </a:lt2>
      <a:accent1>
        <a:srgbClr val="FF9933"/>
      </a:accent1>
      <a:accent2>
        <a:srgbClr val="CCCCCC"/>
      </a:accent2>
      <a:accent3>
        <a:srgbClr val="1859D0"/>
      </a:accent3>
      <a:accent4>
        <a:srgbClr val="00BE79"/>
      </a:accent4>
      <a:accent5>
        <a:srgbClr val="AF669C"/>
      </a:accent5>
      <a:accent6>
        <a:srgbClr val="C92B37"/>
      </a:accent6>
      <a:hlink>
        <a:srgbClr val="000000"/>
      </a:hlink>
      <a:folHlink>
        <a:srgbClr val="FF99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67B21BD-BAEC-4731-A2D6-BC850BD373A6}" vid="{06023675-201A-49AF-9642-8971F99BEA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4af5f2fd-5408-4f1e-9766-c7b530b9d8ca">Presentations</Topic>
    <GuideLineType xmlns="4af5f2fd-5408-4f1e-9766-c7b530b9d8ca">Template</GuideLine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FB4F5EA9AAD4CA999947EFB3C304F" ma:contentTypeVersion="3" ma:contentTypeDescription="Create a new document." ma:contentTypeScope="" ma:versionID="eccf478b4ebe4668db8d41cc980d23e1">
  <xsd:schema xmlns:xsd="http://www.w3.org/2001/XMLSchema" xmlns:xs="http://www.w3.org/2001/XMLSchema" xmlns:p="http://schemas.microsoft.com/office/2006/metadata/properties" xmlns:ns1="4af5f2fd-5408-4f1e-9766-c7b530b9d8ca" targetNamespace="http://schemas.microsoft.com/office/2006/metadata/properties" ma:root="true" ma:fieldsID="a9889f958ef10392961828fd1d1356de" ns1:_="">
    <xsd:import namespace="4af5f2fd-5408-4f1e-9766-c7b530b9d8ca"/>
    <xsd:element name="properties">
      <xsd:complexType>
        <xsd:sequence>
          <xsd:element name="documentManagement">
            <xsd:complexType>
              <xsd:all>
                <xsd:element ref="ns1:Topic" minOccurs="0"/>
                <xsd:element ref="ns1:GuideLine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5f2fd-5408-4f1e-9766-c7b530b9d8ca" elementFormDefault="qualified">
    <xsd:import namespace="http://schemas.microsoft.com/office/2006/documentManagement/types"/>
    <xsd:import namespace="http://schemas.microsoft.com/office/infopath/2007/PartnerControls"/>
    <xsd:element name="Topic" ma:index="0" nillable="true" ma:displayName="Topic" ma:default="Adverts" ma:format="Dropdown" ma:internalName="Topic" ma:readOnly="false">
      <xsd:simpleType>
        <xsd:union memberTypes="dms:Text">
          <xsd:simpleType>
            <xsd:restriction base="dms:Choice">
              <xsd:enumeration value="Adverts"/>
              <xsd:enumeration value="Email marketing"/>
            </xsd:restriction>
          </xsd:simpleType>
        </xsd:union>
      </xsd:simpleType>
    </xsd:element>
    <xsd:element name="GuideLineType" ma:index="3" ma:displayName="File type" ma:format="Dropdown" ma:internalName="GuideLineType" ma:readOnly="false">
      <xsd:simpleType>
        <xsd:restriction base="dms:Choice">
          <xsd:enumeration value="Guideline"/>
          <xsd:enumeration value="Template"/>
          <xsd:enumeration value="Procedure"/>
          <xsd:enumeration value="For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Guideline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6E494-4EF2-41BB-922C-AEA3B03878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4FE3-4F92-4326-A2A9-59B0AB527E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af5f2fd-5408-4f1e-9766-c7b530b9d8c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6EF1F0-377D-4C32-AB88-CB9187955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5f2fd-5408-4f1e-9766-c7b530b9d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Renishaw PowerPoint Graphics Library</Template>
  <TotalTime>1332</TotalTime>
  <Words>101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Confidential</vt:lpstr>
      <vt:lpstr>Public Content</vt:lpstr>
      <vt:lpstr>PowerPoint Presentation</vt:lpstr>
      <vt:lpstr>RKL partial arc introduction</vt:lpstr>
      <vt:lpstr>RKL scale - readhead compatibility</vt:lpstr>
      <vt:lpstr>RKL – partial arc radius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Feven-Parsons</dc:creator>
  <cp:lastModifiedBy>Isabelle Duffin</cp:lastModifiedBy>
  <cp:revision>46</cp:revision>
  <dcterms:created xsi:type="dcterms:W3CDTF">2019-07-30T13:05:15Z</dcterms:created>
  <dcterms:modified xsi:type="dcterms:W3CDTF">2020-03-11T15:59:53Z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0x0101005DAFB4F5EA9AAD4CA999947EFB3C304F</vt:lpwstr>
  </property>
</Properties>
</file>